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9" r:id="rId2"/>
    <p:sldMasterId id="2147483746" r:id="rId3"/>
    <p:sldMasterId id="2147483764" r:id="rId4"/>
    <p:sldMasterId id="2147483782" r:id="rId5"/>
    <p:sldMasterId id="2147483799" r:id="rId6"/>
    <p:sldMasterId id="2147483816" r:id="rId7"/>
  </p:sldMasterIdLst>
  <p:notesMasterIdLst>
    <p:notesMasterId r:id="rId24"/>
  </p:notesMasterIdLst>
  <p:sldIdLst>
    <p:sldId id="834" r:id="rId8"/>
    <p:sldId id="840" r:id="rId9"/>
    <p:sldId id="271" r:id="rId10"/>
    <p:sldId id="846" r:id="rId11"/>
    <p:sldId id="847" r:id="rId12"/>
    <p:sldId id="259" r:id="rId13"/>
    <p:sldId id="849" r:id="rId14"/>
    <p:sldId id="817" r:id="rId15"/>
    <p:sldId id="837" r:id="rId16"/>
    <p:sldId id="838" r:id="rId17"/>
    <p:sldId id="844" r:id="rId18"/>
    <p:sldId id="850" r:id="rId19"/>
    <p:sldId id="839" r:id="rId20"/>
    <p:sldId id="845" r:id="rId21"/>
    <p:sldId id="841" r:id="rId22"/>
    <p:sldId id="830"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55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3" autoAdjust="0"/>
    <p:restoredTop sz="86173" autoAdjust="0"/>
  </p:normalViewPr>
  <p:slideViewPr>
    <p:cSldViewPr snapToGrid="0">
      <p:cViewPr varScale="1">
        <p:scale>
          <a:sx n="86" d="100"/>
          <a:sy n="86" d="100"/>
        </p:scale>
        <p:origin x="425" y="31"/>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F30836E-D9D9-FE48-818B-9778B9519F70}" type="datetimeFigureOut">
              <a:rPr lang="en-US" smtClean="0"/>
              <a:t>3/17/2022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62B9583-D2D9-6245-8359-C9EA098BF2B3}" type="slidenum">
              <a:rPr lang="en-US" smtClean="0"/>
              <a:t>‹#›</a:t>
            </a:fld>
            <a:endParaRPr lang="en-US"/>
          </a:p>
        </p:txBody>
      </p:sp>
    </p:spTree>
    <p:extLst>
      <p:ext uri="{BB962C8B-B14F-4D97-AF65-F5344CB8AC3E}">
        <p14:creationId xmlns:p14="http://schemas.microsoft.com/office/powerpoint/2010/main" val="328001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SLIDE 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ADA4E-02D6-46C1-9A10-6CAC319C7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075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23201AB-E73E-4A00-8618-77F0EEE6A0B6}" type="slidenum">
              <a:rPr lang="en-US" smtClean="0"/>
              <a:pPr>
                <a:defRPr/>
              </a:pPr>
              <a:t>11</a:t>
            </a:fld>
            <a:endParaRPr lang="en-US"/>
          </a:p>
        </p:txBody>
      </p:sp>
    </p:spTree>
    <p:extLst>
      <p:ext uri="{BB962C8B-B14F-4D97-AF65-F5344CB8AC3E}">
        <p14:creationId xmlns:p14="http://schemas.microsoft.com/office/powerpoint/2010/main" val="288869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2B9583-D2D9-6245-8359-C9EA098BF2B3}" type="slidenum">
              <a:rPr lang="en-US" smtClean="0"/>
              <a:t>12</a:t>
            </a:fld>
            <a:endParaRPr lang="en-US"/>
          </a:p>
        </p:txBody>
      </p:sp>
    </p:spTree>
    <p:extLst>
      <p:ext uri="{BB962C8B-B14F-4D97-AF65-F5344CB8AC3E}">
        <p14:creationId xmlns:p14="http://schemas.microsoft.com/office/powerpoint/2010/main" val="3178217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23201AB-E73E-4A00-8618-77F0EEE6A0B6}" type="slidenum">
              <a:rPr lang="en-US" smtClean="0"/>
              <a:pPr>
                <a:defRPr/>
              </a:pPr>
              <a:t>13</a:t>
            </a:fld>
            <a:endParaRPr lang="en-US"/>
          </a:p>
        </p:txBody>
      </p:sp>
    </p:spTree>
    <p:extLst>
      <p:ext uri="{BB962C8B-B14F-4D97-AF65-F5344CB8AC3E}">
        <p14:creationId xmlns:p14="http://schemas.microsoft.com/office/powerpoint/2010/main" val="1730998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2B9583-D2D9-6245-8359-C9EA098BF2B3}" type="slidenum">
              <a:rPr lang="en-US" smtClean="0"/>
              <a:t>14</a:t>
            </a:fld>
            <a:endParaRPr lang="en-US"/>
          </a:p>
        </p:txBody>
      </p:sp>
    </p:spTree>
    <p:extLst>
      <p:ext uri="{BB962C8B-B14F-4D97-AF65-F5344CB8AC3E}">
        <p14:creationId xmlns:p14="http://schemas.microsoft.com/office/powerpoint/2010/main" val="17170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SLIDE 5:</a:t>
            </a:r>
          </a:p>
        </p:txBody>
      </p:sp>
      <p:sp>
        <p:nvSpPr>
          <p:cNvPr id="4" name="Slide Number Placeholder 3"/>
          <p:cNvSpPr>
            <a:spLocks noGrp="1"/>
          </p:cNvSpPr>
          <p:nvPr>
            <p:ph type="sldNum" sz="quarter" idx="5"/>
          </p:nvPr>
        </p:nvSpPr>
        <p:spPr/>
        <p:txBody>
          <a:bodyPr/>
          <a:lstStyle/>
          <a:p>
            <a:pPr marL="0" marR="0" lvl="0" indent="0" algn="r" defTabSz="1006740" rtl="0" eaLnBrk="1" fontAlgn="auto" latinLnBrk="0" hangingPunct="1">
              <a:lnSpc>
                <a:spcPct val="100000"/>
              </a:lnSpc>
              <a:spcBef>
                <a:spcPts val="0"/>
              </a:spcBef>
              <a:spcAft>
                <a:spcPts val="0"/>
              </a:spcAft>
              <a:buClrTx/>
              <a:buSzTx/>
              <a:buFontTx/>
              <a:buNone/>
              <a:tabLst/>
              <a:defRPr/>
            </a:pPr>
            <a:fld id="{E32ADA4E-02D6-46C1-9A10-6CAC319C72F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674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526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ADA4E-02D6-46C1-9A10-6CAC319C7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56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ADA4E-02D6-46C1-9A10-6CAC319C7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36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SLIDE 5:</a:t>
            </a:r>
          </a:p>
        </p:txBody>
      </p:sp>
      <p:sp>
        <p:nvSpPr>
          <p:cNvPr id="4" name="Slide Number Placeholder 3"/>
          <p:cNvSpPr>
            <a:spLocks noGrp="1"/>
          </p:cNvSpPr>
          <p:nvPr>
            <p:ph type="sldNum" sz="quarter" idx="5"/>
          </p:nvPr>
        </p:nvSpPr>
        <p:spPr/>
        <p:txBody>
          <a:bodyPr/>
          <a:lstStyle/>
          <a:p>
            <a:pPr marL="0" marR="0" lvl="0" indent="0" algn="r" defTabSz="1006740" rtl="0" eaLnBrk="1" fontAlgn="auto" latinLnBrk="0" hangingPunct="1">
              <a:lnSpc>
                <a:spcPct val="100000"/>
              </a:lnSpc>
              <a:spcBef>
                <a:spcPts val="0"/>
              </a:spcBef>
              <a:spcAft>
                <a:spcPts val="0"/>
              </a:spcAft>
              <a:buClrTx/>
              <a:buSzTx/>
              <a:buFontTx/>
              <a:buNone/>
              <a:tabLst/>
              <a:defRPr/>
            </a:pPr>
            <a:fld id="{E32ADA4E-02D6-46C1-9A10-6CAC319C72F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674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87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2B9583-D2D9-6245-8359-C9EA098BF2B3}" type="slidenum">
              <a:rPr lang="en-US" smtClean="0"/>
              <a:t>4</a:t>
            </a:fld>
            <a:endParaRPr lang="en-US"/>
          </a:p>
        </p:txBody>
      </p:sp>
    </p:spTree>
    <p:extLst>
      <p:ext uri="{BB962C8B-B14F-4D97-AF65-F5344CB8AC3E}">
        <p14:creationId xmlns:p14="http://schemas.microsoft.com/office/powerpoint/2010/main" val="3504582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SLIDE 3:  I’m</a:t>
            </a:r>
            <a:r>
              <a:rPr lang="en-US" sz="1800" baseline="0" dirty="0"/>
              <a:t> used to presenting to folks that are not familiar with cradle to career collerive impact model so I won’t delve into the basics of what you already know because you are already doing the work. </a:t>
            </a:r>
            <a:br>
              <a:rPr lang="en-US" sz="1800" baseline="0" dirty="0"/>
            </a:br>
            <a:r>
              <a:rPr lang="en-US" sz="1800" baseline="0" dirty="0"/>
              <a:t>But  </a:t>
            </a:r>
            <a:r>
              <a:rPr lang="en-US" sz="1800" dirty="0"/>
              <a:t>What makes us different than other cradle</a:t>
            </a:r>
            <a:r>
              <a:rPr lang="en-US" sz="1800" baseline="0" dirty="0"/>
              <a:t> to career collaboratives is our regional support framework that allows for the autonomy necessary in the communities we serve to identify their own unique problems as well as implement their local solutions, but all within our support framework and regional vision, mission, values and now assessing collective impact teams individually as well as our region as  whole using the Theory of Action framework as the new StriveTogether network members.   </a:t>
            </a:r>
          </a:p>
          <a:p>
            <a:endParaRPr lang="en-US" sz="1800" baseline="0" dirty="0"/>
          </a:p>
          <a:p>
            <a:r>
              <a:rPr lang="en-US" sz="1800" baseline="0" dirty="0"/>
              <a:t>We are also different in that we are housed under the Shasta Tehama Trinity Joint Community College District allowing us to use their infrastructure in Kind which has lent itself to our success as there was built in credibility and relationships just rom the reputation the college has in our communities. </a:t>
            </a:r>
          </a:p>
          <a:p>
            <a:endParaRPr lang="en-US" sz="1800" dirty="0"/>
          </a:p>
          <a:p>
            <a:r>
              <a:rPr lang="en-US" sz="1800" dirty="0"/>
              <a:t>Our Vision:   A thriving North State built on the educational success of every child from cradle to career.</a:t>
            </a:r>
          </a:p>
          <a:p>
            <a:r>
              <a:rPr lang="en-US" sz="1800" dirty="0"/>
              <a:t>Our Mission:  To increase community vitality by increasing educational access and success in the North State through local solutions within a regional support framework.</a:t>
            </a:r>
          </a:p>
          <a:p>
            <a:r>
              <a:rPr lang="en-US" sz="1800" dirty="0"/>
              <a:t>Our Values:  We are driven by our core values:</a:t>
            </a:r>
          </a:p>
          <a:p>
            <a:pPr lvl="1"/>
            <a:r>
              <a:rPr lang="en-US" sz="1600" dirty="0"/>
              <a:t>Community Driven: We believe in the power of local solutions within a regional support framework.</a:t>
            </a:r>
          </a:p>
          <a:p>
            <a:pPr lvl="1"/>
            <a:r>
              <a:rPr lang="en-US" sz="1600" dirty="0"/>
              <a:t>Data Driven:  We use data to make decisions.</a:t>
            </a:r>
          </a:p>
          <a:p>
            <a:pPr lvl="1"/>
            <a:r>
              <a:rPr lang="en-US" sz="1600" dirty="0"/>
              <a:t>Equity Driven: We seek to align community resources, strategies, and interventions to ensure equity of opportunity for ALL.</a:t>
            </a:r>
          </a:p>
          <a:p>
            <a:pPr lvl="1"/>
            <a:r>
              <a:rPr lang="en-US" sz="1600" dirty="0"/>
              <a:t>Relationship Driven: We build strong relationships between cross-sector partners and community members built on trust.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ADA4E-02D6-46C1-9A10-6CAC319C7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51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2B9583-D2D9-6245-8359-C9EA098BF2B3}" type="slidenum">
              <a:rPr lang="en-US" smtClean="0"/>
              <a:t>7</a:t>
            </a:fld>
            <a:endParaRPr lang="en-US"/>
          </a:p>
        </p:txBody>
      </p:sp>
    </p:spTree>
    <p:extLst>
      <p:ext uri="{BB962C8B-B14F-4D97-AF65-F5344CB8AC3E}">
        <p14:creationId xmlns:p14="http://schemas.microsoft.com/office/powerpoint/2010/main" val="179084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0" fontAlgn="base" hangingPunct="0">
              <a:spcBef>
                <a:spcPct val="0"/>
              </a:spcBef>
              <a:spcAft>
                <a:spcPct val="0"/>
              </a:spcAft>
            </a:pPr>
            <a:r>
              <a:rPr lang="en-US" b="1" dirty="0"/>
              <a:t>SLIDE 7:  </a:t>
            </a:r>
          </a:p>
          <a:p>
            <a:pPr defTabSz="914400" eaLnBrk="0" fontAlgn="base" hangingPunct="0">
              <a:spcBef>
                <a:spcPct val="0"/>
              </a:spcBef>
              <a:spcAft>
                <a:spcPct val="0"/>
              </a:spcAft>
            </a:pPr>
            <a:r>
              <a:rPr lang="en-US" dirty="0">
                <a:solidFill>
                  <a:srgbClr val="F8F8F8"/>
                </a:solidFill>
                <a:latin typeface="Arial" charset="0"/>
              </a:rPr>
              <a:t>North State Together addresses our unique region’s challenges and elevate opportunities for cradle to career success.</a:t>
            </a:r>
          </a:p>
          <a:p>
            <a:pPr marL="285750" indent="-285750" defTabSz="914400" eaLnBrk="0" fontAlgn="base" hangingPunct="0">
              <a:spcBef>
                <a:spcPct val="0"/>
              </a:spcBef>
              <a:spcAft>
                <a:spcPct val="0"/>
              </a:spcAft>
              <a:buFont typeface="Arial" panose="020B0604020202020204" pitchFamily="34" charset="0"/>
              <a:buChar char="•"/>
            </a:pPr>
            <a:r>
              <a:rPr lang="en-US" dirty="0">
                <a:solidFill>
                  <a:srgbClr val="F8F8F8"/>
                </a:solidFill>
                <a:latin typeface="Arial" charset="0"/>
              </a:rPr>
              <a:t>Less than </a:t>
            </a:r>
            <a:r>
              <a:rPr lang="en-US" sz="1400" b="1" dirty="0">
                <a:solidFill>
                  <a:srgbClr val="92D050"/>
                </a:solidFill>
                <a:latin typeface="Arial" charset="0"/>
              </a:rPr>
              <a:t>50</a:t>
            </a:r>
            <a:r>
              <a:rPr lang="en-US" dirty="0">
                <a:solidFill>
                  <a:srgbClr val="F8F8F8"/>
                </a:solidFill>
                <a:latin typeface="Arial" charset="0"/>
              </a:rPr>
              <a:t>% of our Kindergarteners are ready for school</a:t>
            </a:r>
          </a:p>
          <a:p>
            <a:pPr marL="285750" indent="-285750" defTabSz="914400" eaLnBrk="0" fontAlgn="base" hangingPunct="0">
              <a:spcBef>
                <a:spcPct val="0"/>
              </a:spcBef>
              <a:spcAft>
                <a:spcPct val="0"/>
              </a:spcAft>
              <a:buFont typeface="Arial" panose="020B0604020202020204" pitchFamily="34" charset="0"/>
              <a:buChar char="•"/>
            </a:pPr>
            <a:r>
              <a:rPr lang="en-US" dirty="0">
                <a:solidFill>
                  <a:srgbClr val="F8F8F8"/>
                </a:solidFill>
                <a:latin typeface="Arial" charset="0"/>
              </a:rPr>
              <a:t>Only </a:t>
            </a:r>
            <a:r>
              <a:rPr lang="en-US" sz="1400" b="1" dirty="0">
                <a:solidFill>
                  <a:srgbClr val="92D050"/>
                </a:solidFill>
                <a:latin typeface="Arial" charset="0"/>
              </a:rPr>
              <a:t>34</a:t>
            </a:r>
            <a:r>
              <a:rPr lang="en-US" sz="1400" dirty="0">
                <a:solidFill>
                  <a:srgbClr val="F8F8F8"/>
                </a:solidFill>
                <a:latin typeface="Arial" charset="0"/>
              </a:rPr>
              <a:t>%</a:t>
            </a:r>
            <a:r>
              <a:rPr lang="en-US" dirty="0">
                <a:solidFill>
                  <a:srgbClr val="F8F8F8"/>
                </a:solidFill>
                <a:latin typeface="Arial" charset="0"/>
              </a:rPr>
              <a:t> of our 8</a:t>
            </a:r>
            <a:r>
              <a:rPr lang="en-US" baseline="30000" dirty="0">
                <a:solidFill>
                  <a:srgbClr val="F8F8F8"/>
                </a:solidFill>
                <a:latin typeface="Arial" charset="0"/>
              </a:rPr>
              <a:t>th</a:t>
            </a:r>
            <a:r>
              <a:rPr lang="en-US" dirty="0">
                <a:solidFill>
                  <a:srgbClr val="F8F8F8"/>
                </a:solidFill>
                <a:latin typeface="Arial" charset="0"/>
              </a:rPr>
              <a:t> graders are at grade level in Math</a:t>
            </a:r>
          </a:p>
          <a:p>
            <a:pPr marL="285750" indent="-285750" defTabSz="914400" eaLnBrk="0" fontAlgn="base" hangingPunct="0">
              <a:spcBef>
                <a:spcPct val="0"/>
              </a:spcBef>
              <a:spcAft>
                <a:spcPct val="0"/>
              </a:spcAft>
              <a:buFont typeface="Arial" panose="020B0604020202020204" pitchFamily="34" charset="0"/>
              <a:buChar char="•"/>
            </a:pPr>
            <a:r>
              <a:rPr lang="en-US" sz="1400" b="1" dirty="0">
                <a:solidFill>
                  <a:srgbClr val="92D050"/>
                </a:solidFill>
                <a:latin typeface="Arial" charset="0"/>
              </a:rPr>
              <a:t>31</a:t>
            </a:r>
            <a:r>
              <a:rPr lang="en-US" sz="1400" dirty="0">
                <a:solidFill>
                  <a:srgbClr val="F8F8F8"/>
                </a:solidFill>
                <a:latin typeface="Arial" charset="0"/>
              </a:rPr>
              <a:t>%</a:t>
            </a:r>
            <a:r>
              <a:rPr lang="en-US" dirty="0">
                <a:solidFill>
                  <a:srgbClr val="F8F8F8"/>
                </a:solidFill>
                <a:latin typeface="Arial" charset="0"/>
              </a:rPr>
              <a:t> of the adults in our region have some college but no degree</a:t>
            </a:r>
          </a:p>
          <a:p>
            <a:pPr marL="285750" indent="-285750" defTabSz="914400" eaLnBrk="0" fontAlgn="base" hangingPunct="0">
              <a:spcBef>
                <a:spcPct val="0"/>
              </a:spcBef>
              <a:spcAft>
                <a:spcPct val="0"/>
              </a:spcAft>
              <a:buFont typeface="Arial" panose="020B0604020202020204" pitchFamily="34" charset="0"/>
              <a:buChar char="•"/>
            </a:pPr>
            <a:r>
              <a:rPr lang="en-US" dirty="0">
                <a:solidFill>
                  <a:srgbClr val="F8F8F8"/>
                </a:solidFill>
                <a:latin typeface="Arial" charset="0"/>
              </a:rPr>
              <a:t>Historically, we have a really high school graduation rates.</a:t>
            </a:r>
          </a:p>
          <a:p>
            <a:pPr marL="285750" indent="-285750" defTabSz="914400" eaLnBrk="0" fontAlgn="base" hangingPunct="0">
              <a:spcBef>
                <a:spcPct val="0"/>
              </a:spcBef>
              <a:spcAft>
                <a:spcPct val="0"/>
              </a:spcAft>
              <a:buFont typeface="Arial" panose="020B0604020202020204" pitchFamily="34" charset="0"/>
              <a:buChar char="•"/>
            </a:pPr>
            <a:endParaRPr lang="en-US" dirty="0">
              <a:solidFill>
                <a:srgbClr val="F8F8F8"/>
              </a:solidFill>
              <a:latin typeface="Arial" charset="0"/>
            </a:endParaRPr>
          </a:p>
          <a:p>
            <a:endParaRPr lang="en-US" dirty="0"/>
          </a:p>
          <a:p>
            <a:pPr marL="285750" indent="-285750" defTabSz="914400" eaLnBrk="0" fontAlgn="base" hangingPunct="0">
              <a:spcBef>
                <a:spcPct val="0"/>
              </a:spcBef>
              <a:spcAft>
                <a:spcPct val="0"/>
              </a:spcAft>
              <a:buFont typeface="Arial" panose="020B0604020202020204" pitchFamily="34" charset="0"/>
              <a:buChar char="•"/>
            </a:pPr>
            <a:endParaRPr lang="en-US" dirty="0">
              <a:solidFill>
                <a:srgbClr val="F8F8F8"/>
              </a:solidFill>
              <a:latin typeface="Arial" charset="0"/>
            </a:endParaRPr>
          </a:p>
          <a:p>
            <a:pPr defTabSz="914400" eaLnBrk="0" fontAlgn="base" hangingPunct="0">
              <a:spcBef>
                <a:spcPct val="0"/>
              </a:spcBef>
              <a:spcAft>
                <a:spcPct val="0"/>
              </a:spcAft>
            </a:pPr>
            <a:endParaRPr lang="en-US" dirty="0">
              <a:solidFill>
                <a:srgbClr val="F8F8F8"/>
              </a:solidFill>
              <a:latin typeface="Arial" charset="0"/>
            </a:endParaRPr>
          </a:p>
          <a:p>
            <a:pPr defTabSz="914400" eaLnBrk="0" fontAlgn="base" hangingPunct="0">
              <a:spcBef>
                <a:spcPct val="0"/>
              </a:spcBef>
              <a:spcAft>
                <a:spcPct val="0"/>
              </a:spcAft>
            </a:pPr>
            <a:endParaRPr lang="en-US" dirty="0">
              <a:solidFill>
                <a:srgbClr val="F8F8F8"/>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5503" rtl="0" eaLnBrk="1" fontAlgn="auto" latinLnBrk="0" hangingPunct="1">
              <a:lnSpc>
                <a:spcPct val="100000"/>
              </a:lnSpc>
              <a:spcBef>
                <a:spcPts val="0"/>
              </a:spcBef>
              <a:spcAft>
                <a:spcPts val="0"/>
              </a:spcAft>
              <a:buClrTx/>
              <a:buSzTx/>
              <a:buFontTx/>
              <a:buNone/>
              <a:tabLst/>
              <a:defRPr/>
            </a:pPr>
            <a:fld id="{E32ADA4E-02D6-46C1-9A10-6CAC319C72F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550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38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mn-lt"/>
                <a:ea typeface="+mn-ea"/>
                <a:cs typeface="+mn-cs"/>
              </a:rPr>
              <a:t>SLIDE 8</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While backbone collective impact organization such as North State Together do not normally oversee direct programs, we made the exception for two areas we deemed really important for our region one of which is the Kindergarten Readiness Snapshot tool which assesses kindergarteners readiness for school.  We did this because </a:t>
            </a:r>
            <a:r>
              <a:rPr lang="en-US" sz="1200" kern="1200" dirty="0">
                <a:solidFill>
                  <a:schemeClr val="tx1"/>
                </a:solidFill>
                <a:effectLst/>
                <a:latin typeface="+mn-lt"/>
                <a:ea typeface="+mn-ea"/>
                <a:cs typeface="+mn-cs"/>
              </a:rPr>
              <a:t>A missing data component along the educational pipeline has been kindergarten readiness, and how could we </a:t>
            </a:r>
            <a:r>
              <a:rPr lang="en-US" sz="1200" kern="1200" dirty="0" err="1">
                <a:solidFill>
                  <a:schemeClr val="tx1"/>
                </a:solidFill>
                <a:effectLst/>
                <a:latin typeface="+mn-lt"/>
                <a:ea typeface="+mn-ea"/>
                <a:cs typeface="+mn-cs"/>
              </a:rPr>
              <a:t>createa</a:t>
            </a:r>
            <a:r>
              <a:rPr lang="en-US" sz="1200" kern="1200" dirty="0">
                <a:solidFill>
                  <a:schemeClr val="tx1"/>
                </a:solidFill>
                <a:effectLst/>
                <a:latin typeface="+mn-lt"/>
                <a:ea typeface="+mn-ea"/>
                <a:cs typeface="+mn-cs"/>
              </a:rPr>
              <a:t> cradle to career data pipeline without knowing how our students were doing upon entering school from the all important first 5 years.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Kindergarten Readiness</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North State Together is committed to improving outcomes in all areas along the cradle to career pipeline. A missing data component along the educational pipeline has been kindergarten readiness.  A large body of research has shown that kindergarten readiness is a strong predictor of later academic achievement and school adjustment. Readiness assessments help our region understand how prepared our children are for kindergarten so that they can provide necessary supports to ensure all children are successful in elementary school and beyond.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2019, North State Together took over KRS administration and due to the pandemic we worked hard  to make the Kindergarten Readiness Snapshot (KRS) system fully mobile compliant for Fall 2020.  This means that the KRS system can be used anywhere on any device with a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connection.  No more relying on an iOS app that needs to be downloaded to an iOS device and maintained.  KRS assessments can now be done on a PC, laptop, tablet, iPad, even your smartphone.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might expect, school readiness dropped drastically from Fall 2019 to Fall 2020.  </a:t>
            </a:r>
            <a:r>
              <a:rPr lang="en-US" sz="1200" b="1" kern="1200" dirty="0">
                <a:solidFill>
                  <a:srgbClr val="FF0000"/>
                </a:solidFill>
                <a:effectLst/>
                <a:latin typeface="+mn-lt"/>
                <a:ea typeface="+mn-ea"/>
                <a:cs typeface="+mn-cs"/>
              </a:rPr>
              <a:t>In Fall 2019 almost 51% of our children were Kinder ready, and in the Fall 2020 that number had dropped to 33.96%.</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Along with the conversion to a mobile compliant platform, the North State Together backbone team has worked to not only make KRS more user friendly, but to make the back-end and reporting more user friendly as well.  Registering as a user is now more streamlined and reports are more meaningful.  This new platform also gives North State Together the ability to work with its partners and those using the KRS system to expand and enhance the system even further in the future.  This means better data, better reporting and better results for the region that North State Together and KRS serves.  </a:t>
            </a:r>
          </a:p>
          <a:p>
            <a:r>
              <a:rPr lang="en-US" sz="1200" kern="1200" dirty="0">
                <a:solidFill>
                  <a:schemeClr val="tx1"/>
                </a:solidFill>
                <a:effectLst/>
                <a:latin typeface="+mn-lt"/>
                <a:ea typeface="+mn-ea"/>
                <a:cs typeface="+mn-cs"/>
              </a:rPr>
              <a:t>Kindergarten Readiness Snapshot is a tool kindergarten teachers may use to assess and store information about incoming kindergarten students’ kindergarten readiness levels. The “Snapshot” screens readiness in literacy, numeracy, and social-emotional/physical skills.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 its current Kindergarten Readiness Snapshot, teachers and families and school administrators can learn more about the status of their child’s literacy and numeracy development, social and emotional development, and physical development at one key point in time. The Snapshot is an innovative, electronic application-based measure to be administered by teachers early in the school year to capture specific facets of what children entering school know and can do.  Findings are intended to be used formatively at the classroom and school levels to support instructional planning and at the district level to better understand any changes that may emerge over time in the developmental readiness of children  in the North State at school entry.</a:t>
            </a:r>
          </a:p>
          <a:p>
            <a:r>
              <a:rPr lang="en-US" sz="1200" kern="1200" dirty="0">
                <a:solidFill>
                  <a:schemeClr val="tx1"/>
                </a:solidFill>
                <a:effectLst/>
                <a:latin typeface="+mn-lt"/>
                <a:ea typeface="+mn-ea"/>
                <a:cs typeface="+mn-cs"/>
              </a:rPr>
              <a:t>Questions included in the Snapshot are based on questions from other validated or commonly used assessments (i.e., Desired Results Developmental Profile (DRDP), California Department of Education Preschool Learning Foundation’s 60 month Goals).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on KRS and to view the kinder ready data for our region, visit http://northstatetogether.org/krs/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23201AB-E73E-4A00-8618-77F0EEE6A0B6}" type="slidenum">
              <a:rPr lang="en-US" smtClean="0"/>
              <a:pPr>
                <a:defRPr/>
              </a:pPr>
              <a:t>9</a:t>
            </a:fld>
            <a:endParaRPr lang="en-US"/>
          </a:p>
        </p:txBody>
      </p:sp>
    </p:spTree>
    <p:extLst>
      <p:ext uri="{BB962C8B-B14F-4D97-AF65-F5344CB8AC3E}">
        <p14:creationId xmlns:p14="http://schemas.microsoft.com/office/powerpoint/2010/main" val="398349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201AB-E73E-4A00-8618-77F0EEE6A0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049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7.wdp"/><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AE5449-377D-4410-8868-E594AD0E9410}"/>
              </a:ext>
            </a:extLst>
          </p:cNvPr>
          <p:cNvSpPr/>
          <p:nvPr/>
        </p:nvSpPr>
        <p:spPr>
          <a:xfrm>
            <a:off x="1" y="5435126"/>
            <a:ext cx="12191999" cy="1422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F7B55A44-5AB2-4FF9-ABCB-00BE665700FA}"/>
              </a:ext>
            </a:extLst>
          </p:cNvPr>
          <p:cNvSpPr/>
          <p:nvPr/>
        </p:nvSpPr>
        <p:spPr>
          <a:xfrm>
            <a:off x="0" y="1"/>
            <a:ext cx="12209339" cy="5435125"/>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47B03B94-8FE2-4E3D-897E-A4FDA32C598C}"/>
              </a:ext>
            </a:extLst>
          </p:cNvPr>
          <p:cNvPicPr>
            <a:picLocks noChangeAspect="1"/>
          </p:cNvPicPr>
          <p:nvPr/>
        </p:nvPicPr>
        <p:blipFill rotWithShape="1">
          <a:blip r:embed="rId2" cstate="screen">
            <a:alphaModFix amt="12000"/>
            <a:extLst>
              <a:ext uri="{28A0092B-C50C-407E-A947-70E740481C1C}">
                <a14:useLocalDpi xmlns:a14="http://schemas.microsoft.com/office/drawing/2010/main"/>
              </a:ext>
            </a:extLst>
          </a:blip>
          <a:srcRect l="40751" r="-2624" b="76629"/>
          <a:stretch/>
        </p:blipFill>
        <p:spPr>
          <a:xfrm>
            <a:off x="8669" y="304552"/>
            <a:ext cx="12209339" cy="5463125"/>
          </a:xfrm>
          <a:prstGeom prst="rect">
            <a:avLst/>
          </a:prstGeom>
        </p:spPr>
      </p:pic>
      <p:pic>
        <p:nvPicPr>
          <p:cNvPr id="15" name="Picture 14" descr="A picture containing person, young, indoor, little&#10;&#10;Description automatically generated">
            <a:extLst>
              <a:ext uri="{FF2B5EF4-FFF2-40B4-BE49-F238E27FC236}">
                <a16:creationId xmlns:a16="http://schemas.microsoft.com/office/drawing/2014/main" id="{22686CC8-3690-402E-AE36-DEAAEB9D2012}"/>
              </a:ext>
            </a:extLst>
          </p:cNvPr>
          <p:cNvPicPr>
            <a:picLocks/>
          </p:cNvPicPr>
          <p:nvPr/>
        </p:nvPicPr>
        <p:blipFill rotWithShape="1">
          <a:blip r:embed="rId3" cstate="screen">
            <a:extLst>
              <a:ext uri="{28A0092B-C50C-407E-A947-70E740481C1C}">
                <a14:useLocalDpi xmlns:a14="http://schemas.microsoft.com/office/drawing/2010/main"/>
              </a:ext>
            </a:extLst>
          </a:blip>
          <a:srcRect b="-97"/>
          <a:stretch/>
        </p:blipFill>
        <p:spPr>
          <a:xfrm>
            <a:off x="7514621" y="2205987"/>
            <a:ext cx="4464453" cy="4464453"/>
          </a:xfrm>
          <a:prstGeom prst="ellipse">
            <a:avLst/>
          </a:prstGeom>
        </p:spPr>
      </p:pic>
      <p:sp>
        <p:nvSpPr>
          <p:cNvPr id="12" name="Title 1">
            <a:extLst>
              <a:ext uri="{FF2B5EF4-FFF2-40B4-BE49-F238E27FC236}">
                <a16:creationId xmlns:a16="http://schemas.microsoft.com/office/drawing/2014/main" id="{1D394754-ED69-4C93-A0A4-FFD29271E7AD}"/>
              </a:ext>
            </a:extLst>
          </p:cNvPr>
          <p:cNvSpPr>
            <a:spLocks noGrp="1"/>
          </p:cNvSpPr>
          <p:nvPr>
            <p:ph type="ctrTitle"/>
          </p:nvPr>
        </p:nvSpPr>
        <p:spPr>
          <a:xfrm>
            <a:off x="609600" y="273858"/>
            <a:ext cx="10579261" cy="1768243"/>
          </a:xfrm>
          <a:prstGeom prst="rect">
            <a:avLst/>
          </a:prstGeom>
        </p:spPr>
        <p:txBody>
          <a:bodyPr anchor="b">
            <a:normAutofit/>
          </a:bodyPr>
          <a:lstStyle>
            <a:lvl1pPr algn="l">
              <a:lnSpc>
                <a:spcPts val="4900"/>
              </a:lnSpc>
              <a:defRPr sz="4600" b="1">
                <a:solidFill>
                  <a:srgbClr val="FFFFFF"/>
                </a:solidFill>
                <a:latin typeface="+mn-lt"/>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2B3B75DF-2F5B-434D-8DFF-FF1B0CABF876}"/>
              </a:ext>
            </a:extLst>
          </p:cNvPr>
          <p:cNvSpPr>
            <a:spLocks noGrp="1"/>
          </p:cNvSpPr>
          <p:nvPr>
            <p:ph type="subTitle" idx="1" hasCustomPrompt="1"/>
          </p:nvPr>
        </p:nvSpPr>
        <p:spPr>
          <a:xfrm>
            <a:off x="609599" y="2157191"/>
            <a:ext cx="5996248" cy="669136"/>
          </a:xfrm>
          <a:prstGeom prst="rect">
            <a:avLst/>
          </a:prstGeom>
        </p:spPr>
        <p:txBody>
          <a:bodyPr>
            <a:normAutofit/>
          </a:bodyPr>
          <a:lstStyle>
            <a:lvl1pPr marL="0" indent="0" algn="l">
              <a:buNone/>
              <a:defRPr sz="2000" b="1" u="none" cap="all" spc="2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8" name="Text Placeholder 17">
            <a:extLst>
              <a:ext uri="{FF2B5EF4-FFF2-40B4-BE49-F238E27FC236}">
                <a16:creationId xmlns:a16="http://schemas.microsoft.com/office/drawing/2014/main" id="{13D40A43-95EA-43DF-A5D2-4D6EA2F4736D}"/>
              </a:ext>
            </a:extLst>
          </p:cNvPr>
          <p:cNvSpPr>
            <a:spLocks noGrp="1"/>
          </p:cNvSpPr>
          <p:nvPr>
            <p:ph type="body" sz="quarter" idx="13" hasCustomPrompt="1"/>
          </p:nvPr>
        </p:nvSpPr>
        <p:spPr>
          <a:xfrm>
            <a:off x="609599" y="4921135"/>
            <a:ext cx="2637367" cy="283088"/>
          </a:xfrm>
          <a:prstGeom prst="rect">
            <a:avLst/>
          </a:prstGeom>
        </p:spPr>
        <p:txBody>
          <a:bodyPr>
            <a:normAutofit/>
          </a:bodyPr>
          <a:lstStyle>
            <a:lvl1pPr marL="0" indent="0">
              <a:buNone/>
              <a:defRPr sz="1400">
                <a:solidFill>
                  <a:schemeClr val="bg1"/>
                </a:solidFill>
              </a:defRPr>
            </a:lvl1pPr>
          </a:lstStyle>
          <a:p>
            <a:pPr lvl="0"/>
            <a:fld id="{E9742654-7210-9049-A495-C3ABE2ADCF6C}" type="datetime1">
              <a:rPr lang="en-US" smtClean="0"/>
              <a:t>3/28/19</a:t>
            </a:fld>
            <a:endParaRPr lang="en-US" dirty="0"/>
          </a:p>
        </p:txBody>
      </p:sp>
      <p:pic>
        <p:nvPicPr>
          <p:cNvPr id="3" name="Picture 2">
            <a:extLst>
              <a:ext uri="{FF2B5EF4-FFF2-40B4-BE49-F238E27FC236}">
                <a16:creationId xmlns:a16="http://schemas.microsoft.com/office/drawing/2014/main" id="{D2B01EA5-1AC1-403A-81F2-60F42E53B808}"/>
              </a:ext>
            </a:extLst>
          </p:cNvPr>
          <p:cNvPicPr>
            <a:picLocks noChangeAspect="1"/>
          </p:cNvPicPr>
          <p:nvPr/>
        </p:nvPicPr>
        <p:blipFill>
          <a:blip r:embed="rId4"/>
          <a:stretch>
            <a:fillRect/>
          </a:stretch>
        </p:blipFill>
        <p:spPr>
          <a:xfrm>
            <a:off x="609599" y="5626887"/>
            <a:ext cx="4911478" cy="995393"/>
          </a:xfrm>
          <a:prstGeom prst="rect">
            <a:avLst/>
          </a:prstGeom>
        </p:spPr>
      </p:pic>
    </p:spTree>
    <p:extLst>
      <p:ext uri="{BB962C8B-B14F-4D97-AF65-F5344CB8AC3E}">
        <p14:creationId xmlns:p14="http://schemas.microsoft.com/office/powerpoint/2010/main" val="1722864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Blue 1">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6C216F-A1B7-46A2-AC9D-7C126579917F}"/>
              </a:ext>
            </a:extLst>
          </p:cNvPr>
          <p:cNvSpPr/>
          <p:nvPr/>
        </p:nvSpPr>
        <p:spPr>
          <a:xfrm>
            <a:off x="1" y="1"/>
            <a:ext cx="12191999" cy="6327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A5886C79-B74F-4028-833F-8CAA30FCFBAD}"/>
              </a:ext>
            </a:extLst>
          </p:cNvPr>
          <p:cNvPicPr>
            <a:picLocks noChangeAspect="1"/>
          </p:cNvPicPr>
          <p:nvPr/>
        </p:nvPicPr>
        <p:blipFill rotWithShape="1">
          <a:blip r:embed="rId2" cstate="screen">
            <a:alphaModFix amt="14000"/>
            <a:extLst>
              <a:ext uri="{28A0092B-C50C-407E-A947-70E740481C1C}">
                <a14:useLocalDpi xmlns:a14="http://schemas.microsoft.com/office/drawing/2010/main"/>
              </a:ext>
            </a:extLst>
          </a:blip>
          <a:srcRect l="47009" t="6476" r="-6818" b="65799"/>
          <a:stretch/>
        </p:blipFill>
        <p:spPr>
          <a:xfrm>
            <a:off x="0" y="10553"/>
            <a:ext cx="13762183" cy="7203556"/>
          </a:xfrm>
          <a:prstGeom prst="rect">
            <a:avLst/>
          </a:prstGeom>
        </p:spPr>
      </p:pic>
      <p:sp>
        <p:nvSpPr>
          <p:cNvPr id="9" name="Title 1">
            <a:extLst>
              <a:ext uri="{FF2B5EF4-FFF2-40B4-BE49-F238E27FC236}">
                <a16:creationId xmlns:a16="http://schemas.microsoft.com/office/drawing/2014/main" id="{8324D3CE-A9AA-4F9A-89D4-B3382210986F}"/>
              </a:ext>
            </a:extLst>
          </p:cNvPr>
          <p:cNvSpPr>
            <a:spLocks noGrp="1"/>
          </p:cNvSpPr>
          <p:nvPr>
            <p:ph type="title"/>
          </p:nvPr>
        </p:nvSpPr>
        <p:spPr>
          <a:xfrm>
            <a:off x="597679" y="2189267"/>
            <a:ext cx="10515600" cy="1948535"/>
          </a:xfrm>
          <a:prstGeom prst="rect">
            <a:avLst/>
          </a:prstGeom>
        </p:spPr>
        <p:txBody>
          <a:bodyPr lIns="0" tIns="0" rIns="0" bIns="0" anchor="b">
            <a:noAutofit/>
          </a:bodyPr>
          <a:lstStyle>
            <a:lvl1pPr>
              <a:defRPr sz="4000" b="1">
                <a:solidFill>
                  <a:srgbClr val="FFFFFF"/>
                </a:solidFill>
                <a:latin typeface="+mn-lt"/>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44F0024A-CCD5-42EB-A12D-C633AFCE6ABE}"/>
              </a:ext>
            </a:extLst>
          </p:cNvPr>
          <p:cNvSpPr>
            <a:spLocks noGrp="1"/>
          </p:cNvSpPr>
          <p:nvPr>
            <p:ph type="body" idx="1" hasCustomPrompt="1"/>
          </p:nvPr>
        </p:nvSpPr>
        <p:spPr>
          <a:xfrm>
            <a:off x="597679" y="4216243"/>
            <a:ext cx="10515600" cy="803630"/>
          </a:xfrm>
          <a:prstGeom prst="rect">
            <a:avLst/>
          </a:prstGeom>
        </p:spPr>
        <p:txBody>
          <a:bodyPr lIns="0" tIns="0" rIns="0" bIns="0">
            <a:noAutofit/>
          </a:bodyPr>
          <a:lstStyle>
            <a:lvl1pPr marL="0" indent="0">
              <a:buNone/>
              <a:defRPr sz="2400" b="1" cap="all" spc="200"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Slide Number Placeholder 5">
            <a:extLst>
              <a:ext uri="{FF2B5EF4-FFF2-40B4-BE49-F238E27FC236}">
                <a16:creationId xmlns:a16="http://schemas.microsoft.com/office/drawing/2014/main" id="{44F9051A-3DB3-944F-AC33-4384EA997573}"/>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819718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B2B20AE-AF64-4C24-B38C-BC6A4CE939BD}" type="datetime1">
              <a:rPr lang="en-US" smtClean="0"/>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574384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5B86BF-2248-4027-813A-6BE83D231E5A}" type="datetime1">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2934851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88270E-9E02-415D-A7D8-D4AC8EF0B73D}"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0210440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915E9D-EF62-4DA1-91D4-4AB2A93CEA59}"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922624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CA6AE3-DE22-434F-AD9F-B2585FBFD7EF}"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2077873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FEFC7-366D-4BC9-A39E-C0DA76B2B010}"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312925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E8F36A-A360-430B-96DF-9FC29C0CFAF0}"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1634760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8A6D98-ABAF-4875-99E5-70B6F07C5141}"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096936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E5E81-4D30-454F-AAE8-683118037967}"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1995054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B65FF-3ABA-4CBF-A904-EDABFFFD4325}"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178001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lue 2">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5F6A98-3AE6-4F8E-9A35-C5CD4505AF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12192000" cy="6327648"/>
          </a:xfrm>
          <a:prstGeom prst="rect">
            <a:avLst/>
          </a:prstGeom>
        </p:spPr>
      </p:pic>
      <p:sp>
        <p:nvSpPr>
          <p:cNvPr id="11" name="Rectangle 10">
            <a:extLst>
              <a:ext uri="{FF2B5EF4-FFF2-40B4-BE49-F238E27FC236}">
                <a16:creationId xmlns:a16="http://schemas.microsoft.com/office/drawing/2014/main" id="{3917AED1-761E-4C0F-B4E7-2B4425F932C2}"/>
              </a:ext>
            </a:extLst>
          </p:cNvPr>
          <p:cNvSpPr/>
          <p:nvPr/>
        </p:nvSpPr>
        <p:spPr>
          <a:xfrm>
            <a:off x="0" y="1"/>
            <a:ext cx="12192000" cy="632764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39103691-8D9C-644C-8DE3-C893D88C3CE1}"/>
              </a:ext>
            </a:extLst>
          </p:cNvPr>
          <p:cNvSpPr>
            <a:spLocks noGrp="1"/>
          </p:cNvSpPr>
          <p:nvPr>
            <p:ph type="title"/>
          </p:nvPr>
        </p:nvSpPr>
        <p:spPr>
          <a:xfrm>
            <a:off x="597679" y="2189267"/>
            <a:ext cx="10515600" cy="1948535"/>
          </a:xfrm>
          <a:prstGeom prst="rect">
            <a:avLst/>
          </a:prstGeom>
        </p:spPr>
        <p:txBody>
          <a:bodyPr lIns="0" tIns="0" rIns="0" bIns="0" anchor="b">
            <a:noAutofit/>
          </a:bodyPr>
          <a:lstStyle>
            <a:lvl1pPr>
              <a:defRPr sz="4000" b="1">
                <a:solidFill>
                  <a:srgbClr val="FFFFFF"/>
                </a:solidFill>
                <a:latin typeface="+mn-lt"/>
              </a:defRPr>
            </a:lvl1p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910EE7F7-6465-5A49-A965-D8B35165262D}"/>
              </a:ext>
            </a:extLst>
          </p:cNvPr>
          <p:cNvSpPr>
            <a:spLocks noGrp="1"/>
          </p:cNvSpPr>
          <p:nvPr>
            <p:ph type="body" idx="1" hasCustomPrompt="1"/>
          </p:nvPr>
        </p:nvSpPr>
        <p:spPr>
          <a:xfrm>
            <a:off x="597679" y="4216243"/>
            <a:ext cx="10515600" cy="803630"/>
          </a:xfrm>
          <a:prstGeom prst="rect">
            <a:avLst/>
          </a:prstGeom>
        </p:spPr>
        <p:txBody>
          <a:bodyPr lIns="0" tIns="0" rIns="0" bIns="0">
            <a:noAutofit/>
          </a:bodyPr>
          <a:lstStyle>
            <a:lvl1pPr marL="0" indent="0">
              <a:buNone/>
              <a:defRPr sz="2400" b="1" cap="all" spc="200"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5" name="Slide Number Placeholder 5">
            <a:extLst>
              <a:ext uri="{FF2B5EF4-FFF2-40B4-BE49-F238E27FC236}">
                <a16:creationId xmlns:a16="http://schemas.microsoft.com/office/drawing/2014/main" id="{3584245C-D23D-9847-B217-12696F2BEF82}"/>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19348620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0D2103-C8B6-4546-903E-A0DD67936694}"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1956718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50DCF2-C2CE-4476-86A8-EB1DD646F47D}"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924959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6D226DB9-AC44-49B3-949E-E5C210B4E80A}"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1948473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821CB-1FDD-40DA-BD1C-90928541F603}"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9504285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6E8E1-7B52-41DF-BEE7-C83C933D062E}"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0495559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656329-1090-4CAB-A86E-01D08F7A3232}" type="datetime1">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0432668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1DCA1A23-56B8-494B-B5FC-18DCF049F614}" type="datetime1">
              <a:rPr lang="en-US" smtClean="0"/>
              <a:t>3/17/2022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1258130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11268EA-EF3F-41EC-A7E0-7847A96E5DE6}" type="datetime1">
              <a:rPr lang="en-US" smtClean="0"/>
              <a:t>3/17/2022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5596048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FF93B9C-BB5D-4641-9659-71393E038E10}" type="datetime1">
              <a:rPr lang="en-US" smtClean="0"/>
              <a:t>3/17/2022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147995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8CA1EB-3019-4CB7-BAC1-A7520DB14094}"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902273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Blue 3">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96E9FD-0EBE-BE4B-AE2B-3D1485D41E39}"/>
              </a:ext>
            </a:extLst>
          </p:cNvPr>
          <p:cNvSpPr/>
          <p:nvPr userDrawn="1"/>
        </p:nvSpPr>
        <p:spPr>
          <a:xfrm>
            <a:off x="0" y="1"/>
            <a:ext cx="12192000" cy="6327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50332430-5C12-6A49-BE23-4CE07971EA2E}"/>
              </a:ext>
            </a:extLst>
          </p:cNvPr>
          <p:cNvSpPr>
            <a:spLocks noGrp="1"/>
          </p:cNvSpPr>
          <p:nvPr>
            <p:ph type="title"/>
          </p:nvPr>
        </p:nvSpPr>
        <p:spPr>
          <a:xfrm>
            <a:off x="597679" y="2189267"/>
            <a:ext cx="10515600" cy="1948535"/>
          </a:xfrm>
          <a:prstGeom prst="rect">
            <a:avLst/>
          </a:prstGeom>
        </p:spPr>
        <p:txBody>
          <a:bodyPr lIns="0" tIns="0" rIns="0" bIns="0" anchor="b">
            <a:noAutofit/>
          </a:bodyPr>
          <a:lstStyle>
            <a:lvl1pPr>
              <a:defRPr sz="4000" b="1">
                <a:solidFill>
                  <a:srgbClr val="FFFFFF"/>
                </a:solidFill>
                <a:latin typeface="+mn-lt"/>
              </a:defRPr>
            </a:lvl1p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9D18D10B-58A7-AC4E-ADC6-AE5A708BAE36}"/>
              </a:ext>
            </a:extLst>
          </p:cNvPr>
          <p:cNvSpPr>
            <a:spLocks noGrp="1"/>
          </p:cNvSpPr>
          <p:nvPr>
            <p:ph type="body" idx="1" hasCustomPrompt="1"/>
          </p:nvPr>
        </p:nvSpPr>
        <p:spPr>
          <a:xfrm>
            <a:off x="597679" y="4216243"/>
            <a:ext cx="10515600" cy="803630"/>
          </a:xfrm>
          <a:prstGeom prst="rect">
            <a:avLst/>
          </a:prstGeom>
        </p:spPr>
        <p:txBody>
          <a:bodyPr lIns="0" tIns="0" rIns="0" bIns="0">
            <a:noAutofit/>
          </a:bodyPr>
          <a:lstStyle>
            <a:lvl1pPr marL="0" indent="0">
              <a:buNone/>
              <a:defRPr sz="2400" b="1" cap="all" spc="200"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5" name="Slide Number Placeholder 5">
            <a:extLst>
              <a:ext uri="{FF2B5EF4-FFF2-40B4-BE49-F238E27FC236}">
                <a16:creationId xmlns:a16="http://schemas.microsoft.com/office/drawing/2014/main" id="{49BC0687-E60E-664C-B7DA-A950E6D2432F}"/>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23839497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A42532-21EE-4516-98DA-8D42F2C5A085}"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9433785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57AADA4-BE91-4A1D-B026-AA6D9F88BC8A}"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2708383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73C12F6-D3DF-4AB8-9CB5-8B9C20039B9B}"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7385257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856A2-AF37-4B6C-BB03-96F72A73DD65}"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0060788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BA9645-8AEB-4EF1-91D6-3EE659F4DF47}" type="datetime1">
              <a:rPr lang="en-US" smtClean="0"/>
              <a:t>3/17/2022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1335985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C515B40-7E34-4233-819C-41B783837E75}" type="datetime1">
              <a:rPr lang="en-US" smtClean="0"/>
              <a:t>3/17/2022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6120407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38C678-336C-44DB-AF4E-9BECBA3C3584}"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3667025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914A82-45B4-4737-86DE-5C8CDA9CFD42}"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36712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Orange 3">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39ABAE-CADF-584F-BD0F-9BA6BC8F5BF6}"/>
              </a:ext>
            </a:extLst>
          </p:cNvPr>
          <p:cNvSpPr/>
          <p:nvPr userDrawn="1"/>
        </p:nvSpPr>
        <p:spPr>
          <a:xfrm>
            <a:off x="1" y="1"/>
            <a:ext cx="12191999" cy="632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CDFFFB4-EC4C-384F-B255-489CAB4C0E6F}"/>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l="47009" t="6476" r="-6818" b="65799"/>
          <a:stretch/>
        </p:blipFill>
        <p:spPr>
          <a:xfrm>
            <a:off x="0" y="10553"/>
            <a:ext cx="13762183" cy="7203556"/>
          </a:xfrm>
          <a:prstGeom prst="rect">
            <a:avLst/>
          </a:prstGeom>
        </p:spPr>
      </p:pic>
      <p:sp>
        <p:nvSpPr>
          <p:cNvPr id="17" name="Title 1">
            <a:extLst>
              <a:ext uri="{FF2B5EF4-FFF2-40B4-BE49-F238E27FC236}">
                <a16:creationId xmlns:a16="http://schemas.microsoft.com/office/drawing/2014/main" id="{432B2E7C-BE18-9846-B5CB-43D9EE61CB2A}"/>
              </a:ext>
            </a:extLst>
          </p:cNvPr>
          <p:cNvSpPr>
            <a:spLocks noGrp="1"/>
          </p:cNvSpPr>
          <p:nvPr>
            <p:ph type="title"/>
          </p:nvPr>
        </p:nvSpPr>
        <p:spPr>
          <a:xfrm>
            <a:off x="597679" y="2189267"/>
            <a:ext cx="10515600" cy="1948535"/>
          </a:xfrm>
          <a:prstGeom prst="rect">
            <a:avLst/>
          </a:prstGeom>
        </p:spPr>
        <p:txBody>
          <a:bodyPr lIns="0" tIns="0" rIns="0" bIns="0" anchor="b">
            <a:noAutofit/>
          </a:bodyPr>
          <a:lstStyle>
            <a:lvl1pPr>
              <a:defRPr sz="4000" b="1">
                <a:solidFill>
                  <a:srgbClr val="FFFFFF"/>
                </a:solidFill>
                <a:latin typeface="+mn-lt"/>
              </a:defRPr>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93955A69-6730-AE4A-A5B6-E2E25FDDF202}"/>
              </a:ext>
            </a:extLst>
          </p:cNvPr>
          <p:cNvSpPr>
            <a:spLocks noGrp="1"/>
          </p:cNvSpPr>
          <p:nvPr>
            <p:ph type="body" idx="1" hasCustomPrompt="1"/>
          </p:nvPr>
        </p:nvSpPr>
        <p:spPr>
          <a:xfrm>
            <a:off x="597679" y="4216243"/>
            <a:ext cx="10515600" cy="803630"/>
          </a:xfrm>
          <a:prstGeom prst="rect">
            <a:avLst/>
          </a:prstGeom>
        </p:spPr>
        <p:txBody>
          <a:bodyPr lIns="0" tIns="0" rIns="0" bIns="0">
            <a:noAutofit/>
          </a:bodyPr>
          <a:lstStyle>
            <a:lvl1pPr marL="0" indent="0">
              <a:buNone/>
              <a:defRPr sz="2400" b="1"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9" name="Slide Number Placeholder 5">
            <a:extLst>
              <a:ext uri="{FF2B5EF4-FFF2-40B4-BE49-F238E27FC236}">
                <a16:creationId xmlns:a16="http://schemas.microsoft.com/office/drawing/2014/main" id="{5EA84C0C-13BF-724B-BB89-C5680045E0BC}"/>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947737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Orange 2">
    <p:bg>
      <p:bgPr>
        <a:solidFill>
          <a:srgbClr val="FFFFFF"/>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87EF13-C9E8-0C44-9C7F-93775ED4E80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12192000" cy="6327648"/>
          </a:xfrm>
          <a:prstGeom prst="rect">
            <a:avLst/>
          </a:prstGeom>
        </p:spPr>
      </p:pic>
      <p:sp>
        <p:nvSpPr>
          <p:cNvPr id="14" name="Rectangle 13">
            <a:extLst>
              <a:ext uri="{FF2B5EF4-FFF2-40B4-BE49-F238E27FC236}">
                <a16:creationId xmlns:a16="http://schemas.microsoft.com/office/drawing/2014/main" id="{121FBDBE-74B3-0C40-884D-8D344CDEC4A9}"/>
              </a:ext>
            </a:extLst>
          </p:cNvPr>
          <p:cNvSpPr/>
          <p:nvPr userDrawn="1"/>
        </p:nvSpPr>
        <p:spPr>
          <a:xfrm>
            <a:off x="0" y="1"/>
            <a:ext cx="12192000" cy="63276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31D3C31D-F24F-DE4A-B9D6-E9B9B688AF59}"/>
              </a:ext>
            </a:extLst>
          </p:cNvPr>
          <p:cNvSpPr>
            <a:spLocks noGrp="1"/>
          </p:cNvSpPr>
          <p:nvPr>
            <p:ph type="title"/>
          </p:nvPr>
        </p:nvSpPr>
        <p:spPr>
          <a:xfrm>
            <a:off x="597679" y="2189267"/>
            <a:ext cx="10515600" cy="1948535"/>
          </a:xfrm>
          <a:prstGeom prst="rect">
            <a:avLst/>
          </a:prstGeom>
        </p:spPr>
        <p:txBody>
          <a:bodyPr lIns="0" tIns="0" rIns="0" bIns="0" anchor="b">
            <a:noAutofit/>
          </a:bodyPr>
          <a:lstStyle>
            <a:lvl1pPr>
              <a:defRPr sz="4000" b="1">
                <a:solidFill>
                  <a:srgbClr val="FFFFFF"/>
                </a:solidFill>
                <a:latin typeface="+mn-lt"/>
              </a:defRPr>
            </a:lvl1pPr>
          </a:lstStyle>
          <a:p>
            <a:r>
              <a:rPr lang="en-US"/>
              <a:t>Click to edit Master title style</a:t>
            </a:r>
            <a:endParaRPr lang="en-US" dirty="0"/>
          </a:p>
        </p:txBody>
      </p:sp>
      <p:sp>
        <p:nvSpPr>
          <p:cNvPr id="16" name="Text Placeholder 2">
            <a:extLst>
              <a:ext uri="{FF2B5EF4-FFF2-40B4-BE49-F238E27FC236}">
                <a16:creationId xmlns:a16="http://schemas.microsoft.com/office/drawing/2014/main" id="{20B11482-A0B0-B14D-84CF-511BAA89C252}"/>
              </a:ext>
            </a:extLst>
          </p:cNvPr>
          <p:cNvSpPr>
            <a:spLocks noGrp="1"/>
          </p:cNvSpPr>
          <p:nvPr>
            <p:ph type="body" idx="1" hasCustomPrompt="1"/>
          </p:nvPr>
        </p:nvSpPr>
        <p:spPr>
          <a:xfrm>
            <a:off x="597679" y="4216243"/>
            <a:ext cx="10515600" cy="803630"/>
          </a:xfrm>
          <a:prstGeom prst="rect">
            <a:avLst/>
          </a:prstGeom>
        </p:spPr>
        <p:txBody>
          <a:bodyPr lIns="0" tIns="0" rIns="0" bIns="0">
            <a:noAutofit/>
          </a:bodyPr>
          <a:lstStyle>
            <a:lvl1pPr marL="0" indent="0">
              <a:buNone/>
              <a:defRPr sz="2400" b="1"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7" name="Slide Number Placeholder 5">
            <a:extLst>
              <a:ext uri="{FF2B5EF4-FFF2-40B4-BE49-F238E27FC236}">
                <a16:creationId xmlns:a16="http://schemas.microsoft.com/office/drawing/2014/main" id="{124F524F-11C6-3F4B-9356-B81093B9C47B}"/>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3058918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Orange 1">
    <p:bg>
      <p:bgPr>
        <a:solidFill>
          <a:srgbClr val="FFFF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7F88195-2E1F-AC49-8E72-B7DF703F16FF}"/>
              </a:ext>
            </a:extLst>
          </p:cNvPr>
          <p:cNvSpPr/>
          <p:nvPr userDrawn="1"/>
        </p:nvSpPr>
        <p:spPr>
          <a:xfrm>
            <a:off x="0" y="1"/>
            <a:ext cx="12192000" cy="6327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AF710E18-8F5D-B342-936C-213BD5FD841E}"/>
              </a:ext>
            </a:extLst>
          </p:cNvPr>
          <p:cNvSpPr>
            <a:spLocks noGrp="1"/>
          </p:cNvSpPr>
          <p:nvPr>
            <p:ph type="title"/>
          </p:nvPr>
        </p:nvSpPr>
        <p:spPr>
          <a:xfrm>
            <a:off x="597679" y="2189267"/>
            <a:ext cx="10515600" cy="1948535"/>
          </a:xfrm>
          <a:prstGeom prst="rect">
            <a:avLst/>
          </a:prstGeom>
        </p:spPr>
        <p:txBody>
          <a:bodyPr lIns="0" tIns="0" rIns="0" bIns="0" anchor="b">
            <a:noAutofit/>
          </a:bodyPr>
          <a:lstStyle>
            <a:lvl1pPr>
              <a:defRPr sz="4000" b="1">
                <a:solidFill>
                  <a:srgbClr val="FFFFFF"/>
                </a:solidFill>
                <a:latin typeface="+mn-lt"/>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2003667-3F67-8948-9715-1DD205D14F11}"/>
              </a:ext>
            </a:extLst>
          </p:cNvPr>
          <p:cNvSpPr>
            <a:spLocks noGrp="1"/>
          </p:cNvSpPr>
          <p:nvPr>
            <p:ph type="body" idx="1" hasCustomPrompt="1"/>
          </p:nvPr>
        </p:nvSpPr>
        <p:spPr>
          <a:xfrm>
            <a:off x="597679" y="4216243"/>
            <a:ext cx="10515600" cy="803630"/>
          </a:xfrm>
          <a:prstGeom prst="rect">
            <a:avLst/>
          </a:prstGeom>
        </p:spPr>
        <p:txBody>
          <a:bodyPr lIns="0" tIns="0" rIns="0" bIns="0">
            <a:noAutofit/>
          </a:bodyPr>
          <a:lstStyle>
            <a:lvl1pPr marL="0" indent="0">
              <a:buNone/>
              <a:defRPr sz="2400" b="1" cap="all"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6" name="Slide Number Placeholder 5">
            <a:extLst>
              <a:ext uri="{FF2B5EF4-FFF2-40B4-BE49-F238E27FC236}">
                <a16:creationId xmlns:a16="http://schemas.microsoft.com/office/drawing/2014/main" id="{89748BB2-71D6-954D-A534-C69880B3028B}"/>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4000211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lue">
    <p:bg>
      <p:bgPr>
        <a:solidFill>
          <a:srgbClr val="FFFFFF"/>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5BDE60-98C2-3641-9506-E0518511BE4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865371"/>
            <a:ext cx="12192000" cy="5425439"/>
          </a:xfrm>
          <a:prstGeom prst="rect">
            <a:avLst/>
          </a:prstGeom>
        </p:spPr>
      </p:pic>
      <p:sp>
        <p:nvSpPr>
          <p:cNvPr id="13" name="Rectangle 12">
            <a:extLst>
              <a:ext uri="{FF2B5EF4-FFF2-40B4-BE49-F238E27FC236}">
                <a16:creationId xmlns:a16="http://schemas.microsoft.com/office/drawing/2014/main" id="{0BC0728C-A5F5-E941-BC1C-FAA47939674D}"/>
              </a:ext>
            </a:extLst>
          </p:cNvPr>
          <p:cNvSpPr/>
          <p:nvPr userDrawn="1"/>
        </p:nvSpPr>
        <p:spPr>
          <a:xfrm>
            <a:off x="0" y="865372"/>
            <a:ext cx="12191995" cy="542820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dirty="0"/>
          </a:p>
        </p:txBody>
      </p:sp>
      <p:sp>
        <p:nvSpPr>
          <p:cNvPr id="17" name="Text Placeholder 16">
            <a:extLst>
              <a:ext uri="{FF2B5EF4-FFF2-40B4-BE49-F238E27FC236}">
                <a16:creationId xmlns:a16="http://schemas.microsoft.com/office/drawing/2014/main" id="{B0F76CD8-0CAE-47E9-BAC2-019CB86450FF}"/>
              </a:ext>
            </a:extLst>
          </p:cNvPr>
          <p:cNvSpPr>
            <a:spLocks noGrp="1"/>
          </p:cNvSpPr>
          <p:nvPr>
            <p:ph type="body" sz="quarter" idx="41"/>
          </p:nvPr>
        </p:nvSpPr>
        <p:spPr>
          <a:xfrm>
            <a:off x="6278034" y="1330325"/>
            <a:ext cx="5588846" cy="4622800"/>
          </a:xfrm>
          <a:prstGeom prst="rect">
            <a:avLst/>
          </a:prstGeom>
        </p:spPr>
        <p:txBody>
          <a:bodyPr lIns="0" tIns="0" rIns="0" bIns="0">
            <a:no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6">
            <a:extLst>
              <a:ext uri="{FF2B5EF4-FFF2-40B4-BE49-F238E27FC236}">
                <a16:creationId xmlns:a16="http://schemas.microsoft.com/office/drawing/2014/main" id="{49EF09A4-9141-44D5-85A2-FDF9471C73FA}"/>
              </a:ext>
            </a:extLst>
          </p:cNvPr>
          <p:cNvSpPr>
            <a:spLocks noGrp="1"/>
          </p:cNvSpPr>
          <p:nvPr>
            <p:ph type="body" sz="quarter" idx="42"/>
          </p:nvPr>
        </p:nvSpPr>
        <p:spPr>
          <a:xfrm>
            <a:off x="325120" y="1330325"/>
            <a:ext cx="5588847" cy="4622800"/>
          </a:xfrm>
          <a:prstGeom prst="rect">
            <a:avLst/>
          </a:prstGeom>
        </p:spPr>
        <p:txBody>
          <a:bodyPr lIns="0" tIns="0" rIns="0" bIns="0">
            <a:no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6FE8671B-0177-9341-8CC0-2B92804F9477}"/>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14" name="Title 15">
            <a:extLst>
              <a:ext uri="{FF2B5EF4-FFF2-40B4-BE49-F238E27FC236}">
                <a16:creationId xmlns:a16="http://schemas.microsoft.com/office/drawing/2014/main" id="{9D68D0A5-ED6B-5448-A1BB-A4E686FD853A}"/>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Title and Content</a:t>
            </a:r>
          </a:p>
        </p:txBody>
      </p:sp>
    </p:spTree>
    <p:extLst>
      <p:ext uri="{BB962C8B-B14F-4D97-AF65-F5344CB8AC3E}">
        <p14:creationId xmlns:p14="http://schemas.microsoft.com/office/powerpoint/2010/main" val="3215343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Full Blue">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CDC585-3289-AD4A-BF72-3265885DA99C}"/>
              </a:ext>
            </a:extLst>
          </p:cNvPr>
          <p:cNvSpPr/>
          <p:nvPr userDrawn="1"/>
        </p:nvSpPr>
        <p:spPr>
          <a:xfrm>
            <a:off x="0" y="1"/>
            <a:ext cx="12192000" cy="6327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0E1E814B-5EBF-A442-BC90-07A709823EB0}"/>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11" name="Text Placeholder 16">
            <a:extLst>
              <a:ext uri="{FF2B5EF4-FFF2-40B4-BE49-F238E27FC236}">
                <a16:creationId xmlns:a16="http://schemas.microsoft.com/office/drawing/2014/main" id="{15C70F18-AB88-1048-A39F-8C480FEB625A}"/>
              </a:ext>
            </a:extLst>
          </p:cNvPr>
          <p:cNvSpPr>
            <a:spLocks noGrp="1"/>
          </p:cNvSpPr>
          <p:nvPr>
            <p:ph type="body" sz="quarter" idx="41"/>
          </p:nvPr>
        </p:nvSpPr>
        <p:spPr>
          <a:xfrm>
            <a:off x="6278034" y="1330325"/>
            <a:ext cx="5588846" cy="4622800"/>
          </a:xfrm>
          <a:prstGeom prst="rect">
            <a:avLst/>
          </a:prstGeom>
        </p:spPr>
        <p:txBody>
          <a:bodyPr lIns="0" tIns="0" rIns="0" bIns="0">
            <a:no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6">
            <a:extLst>
              <a:ext uri="{FF2B5EF4-FFF2-40B4-BE49-F238E27FC236}">
                <a16:creationId xmlns:a16="http://schemas.microsoft.com/office/drawing/2014/main" id="{E1F01E55-E33B-B043-9212-5D492E1EA6EC}"/>
              </a:ext>
            </a:extLst>
          </p:cNvPr>
          <p:cNvSpPr>
            <a:spLocks noGrp="1"/>
          </p:cNvSpPr>
          <p:nvPr>
            <p:ph type="body" sz="quarter" idx="42"/>
          </p:nvPr>
        </p:nvSpPr>
        <p:spPr>
          <a:xfrm>
            <a:off x="325120" y="1330325"/>
            <a:ext cx="5588847" cy="4622800"/>
          </a:xfrm>
          <a:prstGeom prst="rect">
            <a:avLst/>
          </a:prstGeom>
        </p:spPr>
        <p:txBody>
          <a:bodyPr lIns="0" tIns="0" rIns="0" bIns="0">
            <a:no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5">
            <a:extLst>
              <a:ext uri="{FF2B5EF4-FFF2-40B4-BE49-F238E27FC236}">
                <a16:creationId xmlns:a16="http://schemas.microsoft.com/office/drawing/2014/main" id="{27431252-2CE7-F844-A674-C909FACBCE5C}"/>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Title and Content</a:t>
            </a:r>
          </a:p>
        </p:txBody>
      </p:sp>
    </p:spTree>
    <p:extLst>
      <p:ext uri="{BB962C8B-B14F-4D97-AF65-F5344CB8AC3E}">
        <p14:creationId xmlns:p14="http://schemas.microsoft.com/office/powerpoint/2010/main" val="176713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Blue and Whi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847E83-8CF5-4BF8-91E4-E88896FC2D93}"/>
              </a:ext>
            </a:extLst>
          </p:cNvPr>
          <p:cNvSpPr/>
          <p:nvPr/>
        </p:nvSpPr>
        <p:spPr>
          <a:xfrm>
            <a:off x="-37863" y="-1"/>
            <a:ext cx="6277748" cy="6858001"/>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3792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1803301-FA4A-4109-BD8A-4CDAFE0DCF35}"/>
              </a:ext>
            </a:extLst>
          </p:cNvPr>
          <p:cNvPicPr>
            <a:picLocks noChangeAspect="1"/>
          </p:cNvPicPr>
          <p:nvPr/>
        </p:nvPicPr>
        <p:blipFill rotWithShape="1">
          <a:blip r:embed="rId2" cstate="screen">
            <a:alphaModFix amt="12000"/>
            <a:extLst>
              <a:ext uri="{28A0092B-C50C-407E-A947-70E740481C1C}">
                <a14:useLocalDpi xmlns:a14="http://schemas.microsoft.com/office/drawing/2010/main"/>
              </a:ext>
            </a:extLst>
          </a:blip>
          <a:srcRect l="45277" t="-6375" r="-1804" b="37086"/>
          <a:stretch/>
        </p:blipFill>
        <p:spPr>
          <a:xfrm>
            <a:off x="-37863" y="-369451"/>
            <a:ext cx="6622474" cy="9616672"/>
          </a:xfrm>
          <a:prstGeom prst="rect">
            <a:avLst/>
          </a:prstGeom>
        </p:spPr>
      </p:pic>
      <p:sp>
        <p:nvSpPr>
          <p:cNvPr id="11" name="Content Placeholder 2">
            <a:extLst>
              <a:ext uri="{FF2B5EF4-FFF2-40B4-BE49-F238E27FC236}">
                <a16:creationId xmlns:a16="http://schemas.microsoft.com/office/drawing/2014/main" id="{072A6847-2255-46F2-A0F0-F9AE8F010C28}"/>
              </a:ext>
            </a:extLst>
          </p:cNvPr>
          <p:cNvSpPr>
            <a:spLocks noGrp="1"/>
          </p:cNvSpPr>
          <p:nvPr>
            <p:ph idx="39" hasCustomPrompt="1"/>
          </p:nvPr>
        </p:nvSpPr>
        <p:spPr>
          <a:xfrm>
            <a:off x="325120" y="1110962"/>
            <a:ext cx="5033991" cy="703518"/>
          </a:xfrm>
          <a:prstGeom prst="rect">
            <a:avLst/>
          </a:prstGeom>
        </p:spPr>
        <p:txBody>
          <a:bodyPr lIns="0" tIns="0" rIns="0" bIns="0">
            <a:noAutofit/>
          </a:bodyPr>
          <a:lstStyle>
            <a:lvl1pPr marL="0" marR="0" indent="0" algn="l" defTabSz="410480" rtl="0" eaLnBrk="1" fontAlgn="auto" latinLnBrk="0" hangingPunct="1">
              <a:lnSpc>
                <a:spcPct val="100000"/>
              </a:lnSpc>
              <a:spcBef>
                <a:spcPts val="0"/>
              </a:spcBef>
              <a:spcAft>
                <a:spcPts val="0"/>
              </a:spcAft>
              <a:buClrTx/>
              <a:buSzTx/>
              <a:buFontTx/>
              <a:buNone/>
              <a:tabLst/>
              <a:defRPr sz="2800" b="1">
                <a:solidFill>
                  <a:schemeClr val="accent2"/>
                </a:solidFill>
              </a:defRPr>
            </a:lvl1pPr>
          </a:lstStyle>
          <a:p>
            <a:pPr marL="0" marR="0" lvl="0" indent="0" algn="l" defTabSz="410480" rtl="0" eaLnBrk="1" fontAlgn="auto" latinLnBrk="0" hangingPunct="1">
              <a:lnSpc>
                <a:spcPct val="100000"/>
              </a:lnSpc>
              <a:spcBef>
                <a:spcPts val="0"/>
              </a:spcBef>
              <a:spcAft>
                <a:spcPts val="0"/>
              </a:spcAft>
              <a:buClrTx/>
              <a:buSzTx/>
              <a:buFontTx/>
              <a:buNone/>
              <a:tabLst/>
              <a:defRPr/>
            </a:pPr>
            <a:r>
              <a:rPr lang="en-US" dirty="0"/>
              <a:t>Subhead goes here</a:t>
            </a:r>
          </a:p>
        </p:txBody>
      </p:sp>
      <p:sp>
        <p:nvSpPr>
          <p:cNvPr id="12" name="Content Placeholder 2">
            <a:extLst>
              <a:ext uri="{FF2B5EF4-FFF2-40B4-BE49-F238E27FC236}">
                <a16:creationId xmlns:a16="http://schemas.microsoft.com/office/drawing/2014/main" id="{AA78545A-B67F-44CC-B066-94FF8A63D5C8}"/>
              </a:ext>
            </a:extLst>
          </p:cNvPr>
          <p:cNvSpPr>
            <a:spLocks noGrp="1"/>
          </p:cNvSpPr>
          <p:nvPr>
            <p:ph idx="40" hasCustomPrompt="1"/>
          </p:nvPr>
        </p:nvSpPr>
        <p:spPr>
          <a:xfrm>
            <a:off x="6713755" y="1110962"/>
            <a:ext cx="4761432" cy="703518"/>
          </a:xfrm>
          <a:prstGeom prst="rect">
            <a:avLst/>
          </a:prstGeom>
        </p:spPr>
        <p:txBody>
          <a:bodyPr lIns="0" tIns="0" rIns="0" bIns="0">
            <a:noAutofit/>
          </a:bodyPr>
          <a:lstStyle>
            <a:lvl1pPr marL="0" marR="0" indent="0" algn="l" defTabSz="410480" rtl="0" eaLnBrk="1" fontAlgn="auto" latinLnBrk="0" hangingPunct="1">
              <a:lnSpc>
                <a:spcPct val="100000"/>
              </a:lnSpc>
              <a:spcBef>
                <a:spcPts val="0"/>
              </a:spcBef>
              <a:spcAft>
                <a:spcPts val="0"/>
              </a:spcAft>
              <a:buClrTx/>
              <a:buSzTx/>
              <a:buFontTx/>
              <a:buNone/>
              <a:tabLst/>
              <a:defRPr sz="2800" b="1">
                <a:solidFill>
                  <a:schemeClr val="accent2"/>
                </a:solidFill>
              </a:defRPr>
            </a:lvl1pPr>
          </a:lstStyle>
          <a:p>
            <a:pPr marL="0" marR="0" lvl="0" indent="0" algn="l" defTabSz="410480" rtl="0" eaLnBrk="1" fontAlgn="auto" latinLnBrk="0" hangingPunct="1">
              <a:lnSpc>
                <a:spcPct val="100000"/>
              </a:lnSpc>
              <a:spcBef>
                <a:spcPts val="0"/>
              </a:spcBef>
              <a:spcAft>
                <a:spcPts val="0"/>
              </a:spcAft>
              <a:buClrTx/>
              <a:buSzTx/>
              <a:buFontTx/>
              <a:buNone/>
              <a:tabLst/>
              <a:defRPr/>
            </a:pPr>
            <a:r>
              <a:rPr lang="en-US" dirty="0"/>
              <a:t>Subhead goes here</a:t>
            </a:r>
          </a:p>
        </p:txBody>
      </p:sp>
      <p:sp>
        <p:nvSpPr>
          <p:cNvPr id="17" name="Slide Number Placeholder 5">
            <a:extLst>
              <a:ext uri="{FF2B5EF4-FFF2-40B4-BE49-F238E27FC236}">
                <a16:creationId xmlns:a16="http://schemas.microsoft.com/office/drawing/2014/main" id="{08DD7C13-DCCA-1746-BD09-0D2156BBD692}"/>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18" name="Text Placeholder 16">
            <a:extLst>
              <a:ext uri="{FF2B5EF4-FFF2-40B4-BE49-F238E27FC236}">
                <a16:creationId xmlns:a16="http://schemas.microsoft.com/office/drawing/2014/main" id="{7F592799-4E17-0547-940B-D1A033B1EFD6}"/>
              </a:ext>
            </a:extLst>
          </p:cNvPr>
          <p:cNvSpPr>
            <a:spLocks noGrp="1"/>
          </p:cNvSpPr>
          <p:nvPr>
            <p:ph type="body" sz="quarter" idx="41"/>
          </p:nvPr>
        </p:nvSpPr>
        <p:spPr>
          <a:xfrm>
            <a:off x="6713754" y="1774076"/>
            <a:ext cx="5153125" cy="4622800"/>
          </a:xfrm>
          <a:prstGeom prst="rect">
            <a:avLst/>
          </a:prstGeom>
        </p:spPr>
        <p:txBody>
          <a:bodyPr lIns="0" tIns="0" rIns="0" bIns="0">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6">
            <a:extLst>
              <a:ext uri="{FF2B5EF4-FFF2-40B4-BE49-F238E27FC236}">
                <a16:creationId xmlns:a16="http://schemas.microsoft.com/office/drawing/2014/main" id="{A918CC00-5BDE-4548-AEBB-ED8EEFBC62B0}"/>
              </a:ext>
            </a:extLst>
          </p:cNvPr>
          <p:cNvSpPr>
            <a:spLocks noGrp="1"/>
          </p:cNvSpPr>
          <p:nvPr>
            <p:ph type="body" sz="quarter" idx="42"/>
          </p:nvPr>
        </p:nvSpPr>
        <p:spPr>
          <a:xfrm>
            <a:off x="325121" y="1774076"/>
            <a:ext cx="5416774" cy="4622800"/>
          </a:xfrm>
          <a:prstGeom prst="rect">
            <a:avLst/>
          </a:prstGeom>
        </p:spPr>
        <p:txBody>
          <a:bodyPr lIns="0" tIns="0" rIns="0" bIns="0">
            <a:no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5">
            <a:extLst>
              <a:ext uri="{FF2B5EF4-FFF2-40B4-BE49-F238E27FC236}">
                <a16:creationId xmlns:a16="http://schemas.microsoft.com/office/drawing/2014/main" id="{6D9780CB-4B97-F148-BA9A-9FC4F18F732E}"/>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Title and Content</a:t>
            </a:r>
          </a:p>
        </p:txBody>
      </p:sp>
    </p:spTree>
    <p:extLst>
      <p:ext uri="{BB962C8B-B14F-4D97-AF65-F5344CB8AC3E}">
        <p14:creationId xmlns:p14="http://schemas.microsoft.com/office/powerpoint/2010/main" val="3321387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hoto and Content">
    <p:bg>
      <p:bgPr>
        <a:solidFill>
          <a:srgbClr val="FFFFFF"/>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DC51ED3-C5EC-4523-9B8A-C2139623D5AD}"/>
              </a:ext>
            </a:extLst>
          </p:cNvPr>
          <p:cNvSpPr/>
          <p:nvPr/>
        </p:nvSpPr>
        <p:spPr>
          <a:xfrm>
            <a:off x="0" y="984016"/>
            <a:ext cx="6149789" cy="5343634"/>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37920"/>
              </a:solidFill>
              <a:effectLst/>
              <a:uLnTx/>
              <a:uFillTx/>
              <a:latin typeface="Calibri" panose="020F0502020204030204"/>
              <a:ea typeface="+mn-ea"/>
              <a:cs typeface="+mn-cs"/>
            </a:endParaRPr>
          </a:p>
        </p:txBody>
      </p:sp>
      <p:sp>
        <p:nvSpPr>
          <p:cNvPr id="36" name="Picture Placeholder 2">
            <a:extLst>
              <a:ext uri="{FF2B5EF4-FFF2-40B4-BE49-F238E27FC236}">
                <a16:creationId xmlns:a16="http://schemas.microsoft.com/office/drawing/2014/main" id="{8B85081F-F14C-4997-9D7D-097DA3ADA499}"/>
              </a:ext>
            </a:extLst>
          </p:cNvPr>
          <p:cNvSpPr>
            <a:spLocks noGrp="1"/>
          </p:cNvSpPr>
          <p:nvPr>
            <p:ph type="pic" sz="quarter" idx="14"/>
          </p:nvPr>
        </p:nvSpPr>
        <p:spPr>
          <a:xfrm>
            <a:off x="638735" y="2723228"/>
            <a:ext cx="4872318" cy="1836994"/>
          </a:xfrm>
          <a:prstGeom prst="rect">
            <a:avLst/>
          </a:prstGeom>
        </p:spPr>
        <p:txBody>
          <a:body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F82AD175-D56C-2646-88AD-8EFCA48867A6}"/>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10" name="Rectangle 9">
            <a:extLst>
              <a:ext uri="{FF2B5EF4-FFF2-40B4-BE49-F238E27FC236}">
                <a16:creationId xmlns:a16="http://schemas.microsoft.com/office/drawing/2014/main" id="{EDDE6C27-EECC-B647-9112-4CD20361C355}"/>
              </a:ext>
            </a:extLst>
          </p:cNvPr>
          <p:cNvSpPr/>
          <p:nvPr userDrawn="1"/>
        </p:nvSpPr>
        <p:spPr>
          <a:xfrm>
            <a:off x="6158750" y="984015"/>
            <a:ext cx="6033249" cy="53436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1" name="Text Placeholder 16">
            <a:extLst>
              <a:ext uri="{FF2B5EF4-FFF2-40B4-BE49-F238E27FC236}">
                <a16:creationId xmlns:a16="http://schemas.microsoft.com/office/drawing/2014/main" id="{14533EBE-3635-A54F-A48D-E9F22C95BA12}"/>
              </a:ext>
            </a:extLst>
          </p:cNvPr>
          <p:cNvSpPr>
            <a:spLocks noGrp="1"/>
          </p:cNvSpPr>
          <p:nvPr>
            <p:ph type="body" sz="quarter" idx="41"/>
          </p:nvPr>
        </p:nvSpPr>
        <p:spPr>
          <a:xfrm>
            <a:off x="6481482" y="1330325"/>
            <a:ext cx="5385398" cy="4622800"/>
          </a:xfrm>
          <a:prstGeom prst="rect">
            <a:avLst/>
          </a:prstGeom>
        </p:spPr>
        <p:txBody>
          <a:bodyPr lIns="0" tIns="0" rIns="0" bIns="0">
            <a:no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5">
            <a:extLst>
              <a:ext uri="{FF2B5EF4-FFF2-40B4-BE49-F238E27FC236}">
                <a16:creationId xmlns:a16="http://schemas.microsoft.com/office/drawing/2014/main" id="{504A2EBE-2995-B24C-B9D2-71F9331DA39D}"/>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Title and Content</a:t>
            </a:r>
          </a:p>
        </p:txBody>
      </p:sp>
    </p:spTree>
    <p:extLst>
      <p:ext uri="{BB962C8B-B14F-4D97-AF65-F5344CB8AC3E}">
        <p14:creationId xmlns:p14="http://schemas.microsoft.com/office/powerpoint/2010/main" val="324922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2460B-7744-41C5-B9CB-AB1BA51457A5}"/>
              </a:ext>
            </a:extLst>
          </p:cNvPr>
          <p:cNvSpPr/>
          <p:nvPr/>
        </p:nvSpPr>
        <p:spPr>
          <a:xfrm>
            <a:off x="0" y="1"/>
            <a:ext cx="3201824" cy="68342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 </a:t>
            </a:r>
          </a:p>
        </p:txBody>
      </p:sp>
      <p:sp>
        <p:nvSpPr>
          <p:cNvPr id="8" name="Rectangle 7">
            <a:extLst>
              <a:ext uri="{FF2B5EF4-FFF2-40B4-BE49-F238E27FC236}">
                <a16:creationId xmlns:a16="http://schemas.microsoft.com/office/drawing/2014/main" id="{EB85B145-0009-4FC8-A971-BB98C8E08CBF}"/>
              </a:ext>
            </a:extLst>
          </p:cNvPr>
          <p:cNvSpPr/>
          <p:nvPr/>
        </p:nvSpPr>
        <p:spPr>
          <a:xfrm>
            <a:off x="3226582" y="1"/>
            <a:ext cx="9004747" cy="6858428"/>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pic>
        <p:nvPicPr>
          <p:cNvPr id="11" name="Picture 10">
            <a:extLst>
              <a:ext uri="{FF2B5EF4-FFF2-40B4-BE49-F238E27FC236}">
                <a16:creationId xmlns:a16="http://schemas.microsoft.com/office/drawing/2014/main" id="{143E17AA-C603-4CCC-AE8C-4CFD76D2A314}"/>
              </a:ext>
            </a:extLst>
          </p:cNvPr>
          <p:cNvPicPr>
            <a:picLocks noChangeAspect="1"/>
          </p:cNvPicPr>
          <p:nvPr/>
        </p:nvPicPr>
        <p:blipFill rotWithShape="1">
          <a:blip r:embed="rId2" cstate="screen">
            <a:alphaModFix amt="12000"/>
            <a:extLst>
              <a:ext uri="{28A0092B-C50C-407E-A947-70E740481C1C}">
                <a14:useLocalDpi xmlns:a14="http://schemas.microsoft.com/office/drawing/2010/main"/>
              </a:ext>
            </a:extLst>
          </a:blip>
          <a:srcRect l="44847" t="7721" r="1916" b="68986"/>
          <a:stretch/>
        </p:blipFill>
        <p:spPr>
          <a:xfrm flipH="1">
            <a:off x="26309" y="10244"/>
            <a:ext cx="12205020" cy="6288956"/>
          </a:xfrm>
          <a:prstGeom prst="rect">
            <a:avLst/>
          </a:prstGeom>
        </p:spPr>
      </p:pic>
      <p:pic>
        <p:nvPicPr>
          <p:cNvPr id="16" name="Picture 15" descr="A picture containing person, young, indoor, little&#10;&#10;Description automatically generated">
            <a:extLst>
              <a:ext uri="{FF2B5EF4-FFF2-40B4-BE49-F238E27FC236}">
                <a16:creationId xmlns:a16="http://schemas.microsoft.com/office/drawing/2014/main" id="{DF595716-32E7-404F-A9F7-DACB66B946F2}"/>
              </a:ext>
            </a:extLst>
          </p:cNvPr>
          <p:cNvPicPr>
            <a:picLocks/>
          </p:cNvPicPr>
          <p:nvPr/>
        </p:nvPicPr>
        <p:blipFill rotWithShape="1">
          <a:blip r:embed="rId3" cstate="screen">
            <a:extLst>
              <a:ext uri="{28A0092B-C50C-407E-A947-70E740481C1C}">
                <a14:useLocalDpi xmlns:a14="http://schemas.microsoft.com/office/drawing/2010/main"/>
              </a:ext>
            </a:extLst>
          </a:blip>
          <a:srcRect b="-97"/>
          <a:stretch/>
        </p:blipFill>
        <p:spPr>
          <a:xfrm>
            <a:off x="-291528" y="221179"/>
            <a:ext cx="5010035" cy="5010035"/>
          </a:xfrm>
          <a:prstGeom prst="ellipse">
            <a:avLst/>
          </a:prstGeom>
        </p:spPr>
      </p:pic>
      <p:sp>
        <p:nvSpPr>
          <p:cNvPr id="9" name="Title 1">
            <a:extLst>
              <a:ext uri="{FF2B5EF4-FFF2-40B4-BE49-F238E27FC236}">
                <a16:creationId xmlns:a16="http://schemas.microsoft.com/office/drawing/2014/main" id="{5ED8F3FD-9100-4A4F-9A43-50D873337A52}"/>
              </a:ext>
            </a:extLst>
          </p:cNvPr>
          <p:cNvSpPr>
            <a:spLocks noGrp="1"/>
          </p:cNvSpPr>
          <p:nvPr>
            <p:ph type="ctrTitle"/>
          </p:nvPr>
        </p:nvSpPr>
        <p:spPr>
          <a:xfrm>
            <a:off x="5457713" y="1273216"/>
            <a:ext cx="6400800" cy="3840534"/>
          </a:xfrm>
          <a:prstGeom prst="rect">
            <a:avLst/>
          </a:prstGeom>
        </p:spPr>
        <p:txBody>
          <a:bodyPr anchor="b">
            <a:normAutofit/>
          </a:bodyPr>
          <a:lstStyle>
            <a:lvl1pPr algn="r">
              <a:lnSpc>
                <a:spcPts val="4900"/>
              </a:lnSpc>
              <a:defRPr sz="4600" b="1">
                <a:solidFill>
                  <a:srgbClr val="FFFFFF"/>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894E3265-C735-4351-94C4-6E07E3DDB43B}"/>
              </a:ext>
            </a:extLst>
          </p:cNvPr>
          <p:cNvSpPr>
            <a:spLocks noGrp="1"/>
          </p:cNvSpPr>
          <p:nvPr>
            <p:ph type="subTitle" idx="1" hasCustomPrompt="1"/>
          </p:nvPr>
        </p:nvSpPr>
        <p:spPr>
          <a:xfrm>
            <a:off x="4823729" y="5202238"/>
            <a:ext cx="7034784" cy="768794"/>
          </a:xfrm>
          <a:prstGeom prst="rect">
            <a:avLst/>
          </a:prstGeom>
        </p:spPr>
        <p:txBody>
          <a:bodyPr>
            <a:normAutofit/>
          </a:bodyPr>
          <a:lstStyle>
            <a:lvl1pPr marL="0" indent="0" algn="r">
              <a:buNone/>
              <a:defRPr sz="2000" b="1" cap="all" spc="2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r>
              <a:rPr lang="en-US" dirty="0" err="1"/>
              <a:t>SUBTITLe</a:t>
            </a:r>
            <a:endParaRPr lang="en-US" dirty="0"/>
          </a:p>
        </p:txBody>
      </p:sp>
      <p:sp>
        <p:nvSpPr>
          <p:cNvPr id="15" name="Text Placeholder 17">
            <a:extLst>
              <a:ext uri="{FF2B5EF4-FFF2-40B4-BE49-F238E27FC236}">
                <a16:creationId xmlns:a16="http://schemas.microsoft.com/office/drawing/2014/main" id="{E9DE51FB-AC4B-4FB1-BFDA-C7E330D0E4B0}"/>
              </a:ext>
            </a:extLst>
          </p:cNvPr>
          <p:cNvSpPr>
            <a:spLocks noGrp="1"/>
          </p:cNvSpPr>
          <p:nvPr>
            <p:ph type="body" sz="quarter" idx="13" hasCustomPrompt="1"/>
          </p:nvPr>
        </p:nvSpPr>
        <p:spPr>
          <a:xfrm>
            <a:off x="9199420" y="6080752"/>
            <a:ext cx="2667467" cy="295197"/>
          </a:xfrm>
          <a:prstGeom prst="rect">
            <a:avLst/>
          </a:prstGeom>
        </p:spPr>
        <p:txBody>
          <a:bodyPr>
            <a:normAutofit/>
          </a:bodyPr>
          <a:lstStyle>
            <a:lvl1pPr marL="0" indent="0" algn="r">
              <a:buNone/>
              <a:defRPr sz="1400">
                <a:solidFill>
                  <a:schemeClr val="bg1"/>
                </a:solidFill>
              </a:defRPr>
            </a:lvl1pPr>
          </a:lstStyle>
          <a:p>
            <a:pPr lvl="0"/>
            <a:fld id="{762239A7-62A3-B24B-9645-4F6240949A0E}" type="datetime1">
              <a:rPr lang="en-US" smtClean="0"/>
              <a:t>3/28/19</a:t>
            </a:fld>
            <a:endParaRPr lang="en-US" dirty="0"/>
          </a:p>
        </p:txBody>
      </p:sp>
      <p:pic>
        <p:nvPicPr>
          <p:cNvPr id="17" name="Picture 16">
            <a:extLst>
              <a:ext uri="{FF2B5EF4-FFF2-40B4-BE49-F238E27FC236}">
                <a16:creationId xmlns:a16="http://schemas.microsoft.com/office/drawing/2014/main" id="{BC53E0B9-4C3A-40CE-96D0-D4FEB0227A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765" y="6060479"/>
            <a:ext cx="2456874" cy="497927"/>
          </a:xfrm>
          <a:prstGeom prst="rect">
            <a:avLst/>
          </a:prstGeom>
        </p:spPr>
      </p:pic>
    </p:spTree>
    <p:extLst>
      <p:ext uri="{BB962C8B-B14F-4D97-AF65-F5344CB8AC3E}">
        <p14:creationId xmlns:p14="http://schemas.microsoft.com/office/powerpoint/2010/main" val="2595366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Headline and Content">
    <p:bg>
      <p:bgPr>
        <a:solidFill>
          <a:srgbClr val="FFFFF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ED7327-86DA-6E48-B866-F46F1E906366}"/>
              </a:ext>
            </a:extLst>
          </p:cNvPr>
          <p:cNvSpPr/>
          <p:nvPr userDrawn="1"/>
        </p:nvSpPr>
        <p:spPr>
          <a:xfrm>
            <a:off x="6158750" y="0"/>
            <a:ext cx="6033249" cy="6327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8D68806E-7AFB-4C06-A33F-0357F3BE826F}"/>
              </a:ext>
            </a:extLst>
          </p:cNvPr>
          <p:cNvSpPr>
            <a:spLocks noGrp="1"/>
          </p:cNvSpPr>
          <p:nvPr>
            <p:ph type="title" hasCustomPrompt="1"/>
          </p:nvPr>
        </p:nvSpPr>
        <p:spPr>
          <a:xfrm>
            <a:off x="7066387" y="2015535"/>
            <a:ext cx="4433092" cy="1573384"/>
          </a:xfrm>
          <a:prstGeom prst="rect">
            <a:avLst/>
          </a:prstGeom>
        </p:spPr>
        <p:txBody>
          <a:bodyPr lIns="0" tIns="0" rIns="0" bIns="0" anchor="b">
            <a:noAutofit/>
          </a:bodyPr>
          <a:lstStyle>
            <a:lvl1pPr>
              <a:defRPr sz="3600" b="1">
                <a:solidFill>
                  <a:schemeClr val="accent2"/>
                </a:solidFill>
                <a:latin typeface="+mn-lt"/>
              </a:defRPr>
            </a:lvl1pPr>
          </a:lstStyle>
          <a:p>
            <a:r>
              <a:rPr lang="en-US" dirty="0"/>
              <a:t>Headline goes here</a:t>
            </a:r>
          </a:p>
        </p:txBody>
      </p:sp>
      <p:sp>
        <p:nvSpPr>
          <p:cNvPr id="13" name="Text Placeholder 16">
            <a:extLst>
              <a:ext uri="{FF2B5EF4-FFF2-40B4-BE49-F238E27FC236}">
                <a16:creationId xmlns:a16="http://schemas.microsoft.com/office/drawing/2014/main" id="{29C82DB5-E577-43ED-AD90-C74971E4F94A}"/>
              </a:ext>
            </a:extLst>
          </p:cNvPr>
          <p:cNvSpPr>
            <a:spLocks noGrp="1"/>
          </p:cNvSpPr>
          <p:nvPr>
            <p:ph type="body" sz="quarter" idx="62" hasCustomPrompt="1"/>
          </p:nvPr>
        </p:nvSpPr>
        <p:spPr>
          <a:xfrm>
            <a:off x="7066385" y="3821579"/>
            <a:ext cx="4433092" cy="1573384"/>
          </a:xfrm>
          <a:prstGeom prst="rect">
            <a:avLst/>
          </a:prstGeom>
        </p:spPr>
        <p:txBody>
          <a:bodyPr lIns="0" tIns="0" rIns="0" bIns="0">
            <a:noAutofit/>
          </a:bodyPr>
          <a:lstStyle>
            <a:lvl1pPr marL="0" indent="0">
              <a:buNone/>
              <a:defRPr sz="1800" b="0" i="0">
                <a:solidFill>
                  <a:srgbClr val="FFFFFF"/>
                </a:solidFill>
                <a:latin typeface="+mn-lt"/>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b="1" dirty="0"/>
              <a:t>Subhead goes here</a:t>
            </a:r>
            <a:endParaRPr lang="en-US" dirty="0"/>
          </a:p>
        </p:txBody>
      </p:sp>
      <p:sp>
        <p:nvSpPr>
          <p:cNvPr id="15" name="Rectangle 14">
            <a:extLst>
              <a:ext uri="{FF2B5EF4-FFF2-40B4-BE49-F238E27FC236}">
                <a16:creationId xmlns:a16="http://schemas.microsoft.com/office/drawing/2014/main" id="{A75C0314-7A98-024F-B38C-0345DEA5F2DF}"/>
              </a:ext>
            </a:extLst>
          </p:cNvPr>
          <p:cNvSpPr/>
          <p:nvPr userDrawn="1"/>
        </p:nvSpPr>
        <p:spPr>
          <a:xfrm>
            <a:off x="0" y="0"/>
            <a:ext cx="6149789" cy="6327650"/>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37920"/>
              </a:solidFill>
              <a:effectLst/>
              <a:uLnTx/>
              <a:uFillTx/>
              <a:latin typeface="Calibri" panose="020F0502020204030204"/>
              <a:ea typeface="+mn-ea"/>
              <a:cs typeface="+mn-cs"/>
            </a:endParaRPr>
          </a:p>
        </p:txBody>
      </p:sp>
      <p:sp>
        <p:nvSpPr>
          <p:cNvPr id="16" name="Picture Placeholder 2">
            <a:extLst>
              <a:ext uri="{FF2B5EF4-FFF2-40B4-BE49-F238E27FC236}">
                <a16:creationId xmlns:a16="http://schemas.microsoft.com/office/drawing/2014/main" id="{7ECDFC41-E236-9A49-90CE-9D64628E950A}"/>
              </a:ext>
            </a:extLst>
          </p:cNvPr>
          <p:cNvSpPr>
            <a:spLocks noGrp="1"/>
          </p:cNvSpPr>
          <p:nvPr>
            <p:ph type="pic" sz="quarter" idx="14"/>
          </p:nvPr>
        </p:nvSpPr>
        <p:spPr>
          <a:xfrm>
            <a:off x="638735" y="2723228"/>
            <a:ext cx="4872318" cy="1836994"/>
          </a:xfrm>
          <a:prstGeom prst="rect">
            <a:avLst/>
          </a:prstGeom>
        </p:spPr>
        <p:txBody>
          <a:bodyPr/>
          <a:lstStyle/>
          <a:p>
            <a:r>
              <a:rPr lang="en-US"/>
              <a:t>Click icon to add picture</a:t>
            </a:r>
            <a:endParaRPr lang="en-US" dirty="0"/>
          </a:p>
        </p:txBody>
      </p:sp>
      <p:sp>
        <p:nvSpPr>
          <p:cNvPr id="17" name="Slide Number Placeholder 5">
            <a:extLst>
              <a:ext uri="{FF2B5EF4-FFF2-40B4-BE49-F238E27FC236}">
                <a16:creationId xmlns:a16="http://schemas.microsoft.com/office/drawing/2014/main" id="{2C910D73-8412-504E-A738-FEE2BBA59F1B}"/>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372803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Blue">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8677FA-9236-48F1-905F-70AD56666EBB}"/>
              </a:ext>
            </a:extLst>
          </p:cNvPr>
          <p:cNvPicPr>
            <a:picLocks/>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140902" y="865371"/>
            <a:ext cx="3048000" cy="5428208"/>
          </a:xfrm>
          <a:prstGeom prst="rect">
            <a:avLst/>
          </a:prstGeom>
        </p:spPr>
      </p:pic>
      <p:pic>
        <p:nvPicPr>
          <p:cNvPr id="8" name="Picture 7">
            <a:extLst>
              <a:ext uri="{FF2B5EF4-FFF2-40B4-BE49-F238E27FC236}">
                <a16:creationId xmlns:a16="http://schemas.microsoft.com/office/drawing/2014/main" id="{7467EF29-BE46-4756-AE30-163B859BD76C}"/>
              </a:ext>
            </a:extLst>
          </p:cNvPr>
          <p:cNvPicPr preferRelativeResize="0">
            <a:picLocks/>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3044592" y="865372"/>
            <a:ext cx="3048000" cy="5428208"/>
          </a:xfrm>
          <a:prstGeom prst="rect">
            <a:avLst/>
          </a:prstGeom>
        </p:spPr>
      </p:pic>
      <p:pic>
        <p:nvPicPr>
          <p:cNvPr id="9" name="Picture 8">
            <a:extLst>
              <a:ext uri="{FF2B5EF4-FFF2-40B4-BE49-F238E27FC236}">
                <a16:creationId xmlns:a16="http://schemas.microsoft.com/office/drawing/2014/main" id="{0E029CF9-17F9-4B39-9530-82A1384210EA}"/>
              </a:ext>
            </a:extLst>
          </p:cNvPr>
          <p:cNvPicPr>
            <a:picLocks/>
          </p:cNvPicPr>
          <p:nvPr/>
        </p:nvPicPr>
        <p:blipFill rotWithShape="1">
          <a:blip r:embed="rId6" cstate="screen">
            <a:extLst>
              <a:ext uri="{28A0092B-C50C-407E-A947-70E740481C1C}">
                <a14:useLocalDpi xmlns:a14="http://schemas.microsoft.com/office/drawing/2010/main"/>
              </a:ext>
            </a:extLst>
          </a:blip>
          <a:srcRect l="21241" t="11558" r="19536" b="15945"/>
          <a:stretch/>
        </p:blipFill>
        <p:spPr>
          <a:xfrm>
            <a:off x="6079399" y="865372"/>
            <a:ext cx="3048000" cy="5428208"/>
          </a:xfrm>
          <a:prstGeom prst="rect">
            <a:avLst/>
          </a:prstGeom>
        </p:spPr>
      </p:pic>
      <p:pic>
        <p:nvPicPr>
          <p:cNvPr id="10" name="Picture 9">
            <a:extLst>
              <a:ext uri="{FF2B5EF4-FFF2-40B4-BE49-F238E27FC236}">
                <a16:creationId xmlns:a16="http://schemas.microsoft.com/office/drawing/2014/main" id="{0254DEBC-E069-43AC-AEC9-8413615577EE}"/>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0" y="865370"/>
            <a:ext cx="3048000" cy="5428209"/>
          </a:xfrm>
          <a:prstGeom prst="rect">
            <a:avLst/>
          </a:prstGeom>
        </p:spPr>
      </p:pic>
      <p:sp>
        <p:nvSpPr>
          <p:cNvPr id="19" name="Rectangle 18">
            <a:extLst>
              <a:ext uri="{FF2B5EF4-FFF2-40B4-BE49-F238E27FC236}">
                <a16:creationId xmlns:a16="http://schemas.microsoft.com/office/drawing/2014/main" id="{872C8A2A-F415-F74E-85EE-AAA9A0E279DC}"/>
              </a:ext>
            </a:extLst>
          </p:cNvPr>
          <p:cNvSpPr/>
          <p:nvPr userDrawn="1"/>
        </p:nvSpPr>
        <p:spPr>
          <a:xfrm>
            <a:off x="5" y="865372"/>
            <a:ext cx="12191995" cy="542820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dirty="0"/>
          </a:p>
        </p:txBody>
      </p:sp>
      <p:sp>
        <p:nvSpPr>
          <p:cNvPr id="22" name="Text Placeholder 16">
            <a:extLst>
              <a:ext uri="{FF2B5EF4-FFF2-40B4-BE49-F238E27FC236}">
                <a16:creationId xmlns:a16="http://schemas.microsoft.com/office/drawing/2014/main" id="{811482FE-66C8-492E-B32F-DE1520FB2C14}"/>
              </a:ext>
            </a:extLst>
          </p:cNvPr>
          <p:cNvSpPr>
            <a:spLocks noGrp="1"/>
          </p:cNvSpPr>
          <p:nvPr>
            <p:ph type="body" sz="quarter" idx="42" hasCustomPrompt="1"/>
          </p:nvPr>
        </p:nvSpPr>
        <p:spPr>
          <a:xfrm>
            <a:off x="304801" y="3900019"/>
            <a:ext cx="2420471" cy="2316797"/>
          </a:xfrm>
          <a:prstGeom prst="rect">
            <a:avLst/>
          </a:prstGeom>
        </p:spPr>
        <p:txBody>
          <a:bodyPr>
            <a:normAutofit/>
          </a:bodyPr>
          <a:lstStyle>
            <a:lvl1pPr marL="0" indent="0">
              <a:buNone/>
              <a:defRPr sz="18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23" name="Text Placeholder 16">
            <a:extLst>
              <a:ext uri="{FF2B5EF4-FFF2-40B4-BE49-F238E27FC236}">
                <a16:creationId xmlns:a16="http://schemas.microsoft.com/office/drawing/2014/main" id="{D726EEEA-164D-4363-B3CA-2F9FE0464A37}"/>
              </a:ext>
            </a:extLst>
          </p:cNvPr>
          <p:cNvSpPr>
            <a:spLocks noGrp="1"/>
          </p:cNvSpPr>
          <p:nvPr>
            <p:ph type="body" sz="quarter" idx="43" hasCustomPrompt="1"/>
          </p:nvPr>
        </p:nvSpPr>
        <p:spPr>
          <a:xfrm>
            <a:off x="3360419" y="3900018"/>
            <a:ext cx="2420471" cy="2316797"/>
          </a:xfrm>
          <a:prstGeom prst="rect">
            <a:avLst/>
          </a:prstGeom>
        </p:spPr>
        <p:txBody>
          <a:bodyPr>
            <a:normAutofit/>
          </a:bodyPr>
          <a:lstStyle>
            <a:lvl1pPr marL="0" indent="0">
              <a:buNone/>
              <a:defRPr sz="18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25" name="Text Placeholder 16">
            <a:extLst>
              <a:ext uri="{FF2B5EF4-FFF2-40B4-BE49-F238E27FC236}">
                <a16:creationId xmlns:a16="http://schemas.microsoft.com/office/drawing/2014/main" id="{74D7093E-F985-4BDB-8F6C-5E0E08D8256B}"/>
              </a:ext>
            </a:extLst>
          </p:cNvPr>
          <p:cNvSpPr>
            <a:spLocks noGrp="1"/>
          </p:cNvSpPr>
          <p:nvPr>
            <p:ph type="body" sz="quarter" idx="44" hasCustomPrompt="1"/>
          </p:nvPr>
        </p:nvSpPr>
        <p:spPr>
          <a:xfrm>
            <a:off x="6366999" y="3900017"/>
            <a:ext cx="2420471" cy="2316797"/>
          </a:xfrm>
          <a:prstGeom prst="rect">
            <a:avLst/>
          </a:prstGeom>
        </p:spPr>
        <p:txBody>
          <a:bodyPr>
            <a:normAutofit/>
          </a:bodyPr>
          <a:lstStyle>
            <a:lvl1pPr marL="0" indent="0">
              <a:buNone/>
              <a:defRPr sz="18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26" name="Text Placeholder 16">
            <a:extLst>
              <a:ext uri="{FF2B5EF4-FFF2-40B4-BE49-F238E27FC236}">
                <a16:creationId xmlns:a16="http://schemas.microsoft.com/office/drawing/2014/main" id="{BEC44161-7C1A-4C8E-B138-D46F7B6E2BEE}"/>
              </a:ext>
            </a:extLst>
          </p:cNvPr>
          <p:cNvSpPr>
            <a:spLocks noGrp="1"/>
          </p:cNvSpPr>
          <p:nvPr>
            <p:ph type="body" sz="quarter" idx="45" hasCustomPrompt="1"/>
          </p:nvPr>
        </p:nvSpPr>
        <p:spPr>
          <a:xfrm>
            <a:off x="9427710" y="3900016"/>
            <a:ext cx="2420471" cy="2316797"/>
          </a:xfrm>
          <a:prstGeom prst="rect">
            <a:avLst/>
          </a:prstGeom>
        </p:spPr>
        <p:txBody>
          <a:bodyPr>
            <a:normAutofit/>
          </a:bodyPr>
          <a:lstStyle>
            <a:lvl1pPr marL="0" indent="0">
              <a:buNone/>
              <a:defRPr sz="18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27" name="Text Placeholder 16">
            <a:extLst>
              <a:ext uri="{FF2B5EF4-FFF2-40B4-BE49-F238E27FC236}">
                <a16:creationId xmlns:a16="http://schemas.microsoft.com/office/drawing/2014/main" id="{F41C284D-DEDB-4B86-9A66-7F8A82F7ACB5}"/>
              </a:ext>
            </a:extLst>
          </p:cNvPr>
          <p:cNvSpPr>
            <a:spLocks noGrp="1"/>
          </p:cNvSpPr>
          <p:nvPr>
            <p:ph type="body" sz="quarter" idx="46" hasCustomPrompt="1"/>
          </p:nvPr>
        </p:nvSpPr>
        <p:spPr>
          <a:xfrm>
            <a:off x="304801" y="3429001"/>
            <a:ext cx="2420471" cy="319225"/>
          </a:xfrm>
          <a:prstGeom prst="rect">
            <a:avLst/>
          </a:prstGeom>
        </p:spPr>
        <p:txBody>
          <a:bodyPr>
            <a:noAutofit/>
          </a:bodyPr>
          <a:lstStyle>
            <a:lvl1pPr marL="0" indent="0" algn="ctr">
              <a:buNone/>
              <a:defRPr sz="2400" b="1">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28" name="Text Placeholder 16">
            <a:extLst>
              <a:ext uri="{FF2B5EF4-FFF2-40B4-BE49-F238E27FC236}">
                <a16:creationId xmlns:a16="http://schemas.microsoft.com/office/drawing/2014/main" id="{E8495CBE-4902-4175-A2AF-4FE8AE213C14}"/>
              </a:ext>
            </a:extLst>
          </p:cNvPr>
          <p:cNvSpPr>
            <a:spLocks noGrp="1"/>
          </p:cNvSpPr>
          <p:nvPr>
            <p:ph type="body" sz="quarter" idx="47" hasCustomPrompt="1"/>
          </p:nvPr>
        </p:nvSpPr>
        <p:spPr>
          <a:xfrm>
            <a:off x="3357093" y="3436093"/>
            <a:ext cx="2420471" cy="319225"/>
          </a:xfrm>
          <a:prstGeom prst="rect">
            <a:avLst/>
          </a:prstGeom>
        </p:spPr>
        <p:txBody>
          <a:bodyPr>
            <a:noAutofit/>
          </a:bodyPr>
          <a:lstStyle>
            <a:lvl1pPr marL="0" indent="0" algn="ctr">
              <a:buNone/>
              <a:defRPr sz="2400" b="1">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29" name="Text Placeholder 16">
            <a:extLst>
              <a:ext uri="{FF2B5EF4-FFF2-40B4-BE49-F238E27FC236}">
                <a16:creationId xmlns:a16="http://schemas.microsoft.com/office/drawing/2014/main" id="{DD42977C-EA73-4C6F-B011-0C90CA4F75AC}"/>
              </a:ext>
            </a:extLst>
          </p:cNvPr>
          <p:cNvSpPr>
            <a:spLocks noGrp="1"/>
          </p:cNvSpPr>
          <p:nvPr>
            <p:ph type="body" sz="quarter" idx="48" hasCustomPrompt="1"/>
          </p:nvPr>
        </p:nvSpPr>
        <p:spPr>
          <a:xfrm>
            <a:off x="6366998" y="3437107"/>
            <a:ext cx="2420471" cy="319225"/>
          </a:xfrm>
          <a:prstGeom prst="rect">
            <a:avLst/>
          </a:prstGeom>
        </p:spPr>
        <p:txBody>
          <a:bodyPr>
            <a:noAutofit/>
          </a:bodyPr>
          <a:lstStyle>
            <a:lvl1pPr marL="0" indent="0" algn="ctr">
              <a:buNone/>
              <a:defRPr sz="2400" b="1">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30" name="Text Placeholder 16">
            <a:extLst>
              <a:ext uri="{FF2B5EF4-FFF2-40B4-BE49-F238E27FC236}">
                <a16:creationId xmlns:a16="http://schemas.microsoft.com/office/drawing/2014/main" id="{A6AAD012-429C-4F88-9552-2DD48BF794B7}"/>
              </a:ext>
            </a:extLst>
          </p:cNvPr>
          <p:cNvSpPr>
            <a:spLocks noGrp="1"/>
          </p:cNvSpPr>
          <p:nvPr>
            <p:ph type="body" sz="quarter" idx="49" hasCustomPrompt="1"/>
          </p:nvPr>
        </p:nvSpPr>
        <p:spPr>
          <a:xfrm>
            <a:off x="9427710" y="3436093"/>
            <a:ext cx="2420471" cy="319225"/>
          </a:xfrm>
          <a:prstGeom prst="rect">
            <a:avLst/>
          </a:prstGeom>
        </p:spPr>
        <p:txBody>
          <a:bodyPr>
            <a:noAutofit/>
          </a:bodyPr>
          <a:lstStyle>
            <a:lvl1pPr marL="0" indent="0" algn="ctr">
              <a:buNone/>
              <a:defRPr sz="2400" b="1">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17" name="Slide Number Placeholder 5">
            <a:extLst>
              <a:ext uri="{FF2B5EF4-FFF2-40B4-BE49-F238E27FC236}">
                <a16:creationId xmlns:a16="http://schemas.microsoft.com/office/drawing/2014/main" id="{9610ED5C-CE97-0A48-A8C3-D6C82CAB4A42}"/>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20" name="Title 15">
            <a:extLst>
              <a:ext uri="{FF2B5EF4-FFF2-40B4-BE49-F238E27FC236}">
                <a16:creationId xmlns:a16="http://schemas.microsoft.com/office/drawing/2014/main" id="{F2C36A18-C3E2-AC4B-9074-4B733A5DBD19}"/>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Title and Content</a:t>
            </a:r>
          </a:p>
        </p:txBody>
      </p:sp>
    </p:spTree>
    <p:extLst>
      <p:ext uri="{BB962C8B-B14F-4D97-AF65-F5344CB8AC3E}">
        <p14:creationId xmlns:p14="http://schemas.microsoft.com/office/powerpoint/2010/main" val="33274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Blue 1">
    <p:bg>
      <p:bgPr>
        <a:solidFill>
          <a:srgbClr val="FFFFFF"/>
        </a:solidFill>
        <a:effectLst/>
      </p:bgPr>
    </p:bg>
    <p:spTree>
      <p:nvGrpSpPr>
        <p:cNvPr id="1" name=""/>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FD7BD554-383C-4006-94CF-364CE96C0373}"/>
              </a:ext>
            </a:extLst>
          </p:cNvPr>
          <p:cNvPicPr>
            <a:picLocks noChangeAspect="1"/>
          </p:cNvPicPr>
          <p:nvPr/>
        </p:nvPicPr>
        <p:blipFill rotWithShape="1">
          <a:blip r:embed="rId2" cstate="screen">
            <a:alphaModFix amt="78000"/>
            <a:extLst>
              <a:ext uri="{BEBA8EAE-BF5A-486C-A8C5-ECC9F3942E4B}">
                <a14:imgProps xmlns:a14="http://schemas.microsoft.com/office/drawing/2010/main">
                  <a14:imgLayer r:embed="rId3">
                    <a14:imgEffect>
                      <a14:sharpenSoften amount="33000"/>
                    </a14:imgEffect>
                    <a14:imgEffect>
                      <a14:colorTemperature colorTemp="9922"/>
                    </a14:imgEffect>
                    <a14:imgEffect>
                      <a14:saturation sat="0"/>
                    </a14:imgEffect>
                    <a14:imgEffect>
                      <a14:brightnessContrast bright="-3000" contrast="32000"/>
                    </a14:imgEffect>
                  </a14:imgLayer>
                </a14:imgProps>
              </a:ext>
              <a:ext uri="{28A0092B-C50C-407E-A947-70E740481C1C}">
                <a14:useLocalDpi xmlns:a14="http://schemas.microsoft.com/office/drawing/2010/main"/>
              </a:ext>
            </a:extLst>
          </a:blip>
          <a:srcRect/>
          <a:stretch/>
        </p:blipFill>
        <p:spPr>
          <a:xfrm>
            <a:off x="-1" y="-1"/>
            <a:ext cx="12192001" cy="6327648"/>
          </a:xfrm>
          <a:prstGeom prst="rect">
            <a:avLst/>
          </a:prstGeom>
        </p:spPr>
      </p:pic>
      <p:sp>
        <p:nvSpPr>
          <p:cNvPr id="14" name="Rectangle 13">
            <a:extLst>
              <a:ext uri="{FF2B5EF4-FFF2-40B4-BE49-F238E27FC236}">
                <a16:creationId xmlns:a16="http://schemas.microsoft.com/office/drawing/2014/main" id="{61026B01-9ECD-FA46-BFBC-8EB8890CD9EF}"/>
              </a:ext>
            </a:extLst>
          </p:cNvPr>
          <p:cNvSpPr/>
          <p:nvPr userDrawn="1"/>
        </p:nvSpPr>
        <p:spPr>
          <a:xfrm>
            <a:off x="-1" y="1"/>
            <a:ext cx="12192000" cy="632764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ED9CC755-3EE6-436E-A758-2BD22C10CB3C}"/>
              </a:ext>
            </a:extLst>
          </p:cNvPr>
          <p:cNvSpPr>
            <a:spLocks noGrp="1"/>
          </p:cNvSpPr>
          <p:nvPr>
            <p:ph type="title" hasCustomPrompt="1"/>
          </p:nvPr>
        </p:nvSpPr>
        <p:spPr>
          <a:xfrm>
            <a:off x="2735907" y="1834882"/>
            <a:ext cx="7464132" cy="1948535"/>
          </a:xfrm>
          <a:prstGeom prst="rect">
            <a:avLst/>
          </a:prstGeom>
        </p:spPr>
        <p:txBody>
          <a:bodyPr anchor="t">
            <a:normAutofit/>
          </a:bodyPr>
          <a:lstStyle>
            <a:lvl1pPr>
              <a:defRPr sz="4400" b="0">
                <a:solidFill>
                  <a:srgbClr val="FFFFFF"/>
                </a:solidFill>
                <a:latin typeface="+mn-lt"/>
              </a:defRPr>
            </a:lvl1pPr>
          </a:lstStyle>
          <a:p>
            <a:r>
              <a:rPr lang="en-US" dirty="0"/>
              <a:t>Before you judge a man, walk a mile in his shoes. </a:t>
            </a:r>
          </a:p>
        </p:txBody>
      </p:sp>
      <p:sp>
        <p:nvSpPr>
          <p:cNvPr id="8" name="Text Placeholder 2">
            <a:extLst>
              <a:ext uri="{FF2B5EF4-FFF2-40B4-BE49-F238E27FC236}">
                <a16:creationId xmlns:a16="http://schemas.microsoft.com/office/drawing/2014/main" id="{B8955AB5-CF12-438A-B029-5AB65FED36BE}"/>
              </a:ext>
            </a:extLst>
          </p:cNvPr>
          <p:cNvSpPr>
            <a:spLocks noGrp="1"/>
          </p:cNvSpPr>
          <p:nvPr>
            <p:ph type="body" idx="1" hasCustomPrompt="1"/>
          </p:nvPr>
        </p:nvSpPr>
        <p:spPr>
          <a:xfrm>
            <a:off x="2735905" y="4021185"/>
            <a:ext cx="7464132" cy="305808"/>
          </a:xfrm>
          <a:prstGeom prst="rect">
            <a:avLst/>
          </a:prstGeom>
        </p:spPr>
        <p:txBody>
          <a:bodyPr>
            <a:normAutofit/>
          </a:bodyPr>
          <a:lstStyle>
            <a:lvl1pPr marL="0" indent="0">
              <a:buNone/>
              <a:defRPr sz="1800" b="1" cap="none" spc="200"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Jane Doe</a:t>
            </a:r>
          </a:p>
        </p:txBody>
      </p:sp>
      <p:sp>
        <p:nvSpPr>
          <p:cNvPr id="9" name="Text Placeholder 2">
            <a:extLst>
              <a:ext uri="{FF2B5EF4-FFF2-40B4-BE49-F238E27FC236}">
                <a16:creationId xmlns:a16="http://schemas.microsoft.com/office/drawing/2014/main" id="{6CABCFBC-FE3B-4DD2-BDA9-C3C8E881FA4C}"/>
              </a:ext>
            </a:extLst>
          </p:cNvPr>
          <p:cNvSpPr>
            <a:spLocks noGrp="1"/>
          </p:cNvSpPr>
          <p:nvPr>
            <p:ph type="body" idx="12" hasCustomPrompt="1"/>
          </p:nvPr>
        </p:nvSpPr>
        <p:spPr>
          <a:xfrm>
            <a:off x="2735906" y="4326993"/>
            <a:ext cx="7464132" cy="638768"/>
          </a:xfrm>
          <a:prstGeom prst="rect">
            <a:avLst/>
          </a:prstGeom>
        </p:spPr>
        <p:txBody>
          <a:bodyPr>
            <a:normAutofit/>
          </a:bodyPr>
          <a:lstStyle>
            <a:lvl1pPr marL="0" indent="0">
              <a:buNone/>
              <a:defRPr sz="1600" b="0" cap="none" spc="200" baseline="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Director of Spell Checking</a:t>
            </a:r>
          </a:p>
        </p:txBody>
      </p:sp>
      <p:sp>
        <p:nvSpPr>
          <p:cNvPr id="10" name="Title 1">
            <a:extLst>
              <a:ext uri="{FF2B5EF4-FFF2-40B4-BE49-F238E27FC236}">
                <a16:creationId xmlns:a16="http://schemas.microsoft.com/office/drawing/2014/main" id="{AC26FA85-3D47-4A04-AF6A-33B28FC90D12}"/>
              </a:ext>
            </a:extLst>
          </p:cNvPr>
          <p:cNvSpPr txBox="1">
            <a:spLocks/>
          </p:cNvSpPr>
          <p:nvPr/>
        </p:nvSpPr>
        <p:spPr>
          <a:xfrm>
            <a:off x="1991962" y="1190447"/>
            <a:ext cx="1069175" cy="19818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bg1"/>
                </a:solidFill>
                <a:latin typeface="Calibri" charset="0"/>
                <a:ea typeface="Calibri" charset="0"/>
                <a:cs typeface="Calibri" charset="0"/>
              </a:defRPr>
            </a:lvl1pPr>
          </a:lstStyle>
          <a:p>
            <a:r>
              <a:rPr lang="en-US" sz="14063" kern="800" spc="-56" dirty="0">
                <a:solidFill>
                  <a:srgbClr val="F37920"/>
                </a:solidFill>
                <a:latin typeface="Times" pitchFamily="2" charset="0"/>
              </a:rPr>
              <a:t>‘</a:t>
            </a:r>
          </a:p>
        </p:txBody>
      </p:sp>
      <p:sp>
        <p:nvSpPr>
          <p:cNvPr id="11" name="Title 1">
            <a:extLst>
              <a:ext uri="{FF2B5EF4-FFF2-40B4-BE49-F238E27FC236}">
                <a16:creationId xmlns:a16="http://schemas.microsoft.com/office/drawing/2014/main" id="{B1CF5257-B04D-4424-AA36-99DBF2B1502D}"/>
              </a:ext>
            </a:extLst>
          </p:cNvPr>
          <p:cNvSpPr txBox="1">
            <a:spLocks/>
          </p:cNvSpPr>
          <p:nvPr/>
        </p:nvSpPr>
        <p:spPr>
          <a:xfrm>
            <a:off x="1477614" y="1190447"/>
            <a:ext cx="1069175" cy="1981816"/>
          </a:xfrm>
          <a:prstGeom prst="rect">
            <a:avLst/>
          </a:prstGeom>
        </p:spPr>
        <p:txBody>
          <a:bodyPr anchor="t" anchorCtr="0">
            <a:noAutofit/>
          </a:bodyPr>
          <a:lstStyle>
            <a:lvl1pPr algn="l" defTabSz="514337" rtl="0" eaLnBrk="1" latinLnBrk="0" hangingPunct="1">
              <a:lnSpc>
                <a:spcPct val="90000"/>
              </a:lnSpc>
              <a:spcBef>
                <a:spcPct val="0"/>
              </a:spcBef>
              <a:buNone/>
              <a:defRPr sz="2025" b="1" kern="1200">
                <a:solidFill>
                  <a:schemeClr val="bg1"/>
                </a:solidFill>
                <a:latin typeface="Calibri" charset="0"/>
                <a:ea typeface="Calibri" charset="0"/>
                <a:cs typeface="Calibri" charset="0"/>
              </a:defRPr>
            </a:lvl1pPr>
          </a:lstStyle>
          <a:p>
            <a:r>
              <a:rPr lang="en-US" sz="14063" kern="800" spc="-56" dirty="0">
                <a:solidFill>
                  <a:srgbClr val="F37920"/>
                </a:solidFill>
                <a:latin typeface="Times" pitchFamily="2" charset="0"/>
              </a:rPr>
              <a:t>‘</a:t>
            </a:r>
          </a:p>
        </p:txBody>
      </p:sp>
      <p:sp>
        <p:nvSpPr>
          <p:cNvPr id="13" name="Slide Number Placeholder 5">
            <a:extLst>
              <a:ext uri="{FF2B5EF4-FFF2-40B4-BE49-F238E27FC236}">
                <a16:creationId xmlns:a16="http://schemas.microsoft.com/office/drawing/2014/main" id="{DEE4EEE1-5ED7-EB4A-90AC-7B2667FA1D8A}"/>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1304098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Blue 2">
    <p:bg>
      <p:bgPr>
        <a:solidFill>
          <a:srgbClr val="FFFFFF"/>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FEE545E-2916-0D47-A948-8D81B14A8A06}"/>
              </a:ext>
            </a:extLst>
          </p:cNvPr>
          <p:cNvSpPr/>
          <p:nvPr userDrawn="1"/>
        </p:nvSpPr>
        <p:spPr>
          <a:xfrm>
            <a:off x="0" y="1"/>
            <a:ext cx="12192000" cy="6327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7" name="Title 1">
            <a:extLst>
              <a:ext uri="{FF2B5EF4-FFF2-40B4-BE49-F238E27FC236}">
                <a16:creationId xmlns:a16="http://schemas.microsoft.com/office/drawing/2014/main" id="{C23F4515-F2AB-9F43-B695-C9956E12AE1E}"/>
              </a:ext>
            </a:extLst>
          </p:cNvPr>
          <p:cNvSpPr txBox="1">
            <a:spLocks/>
          </p:cNvSpPr>
          <p:nvPr userDrawn="1"/>
        </p:nvSpPr>
        <p:spPr>
          <a:xfrm>
            <a:off x="2735907" y="1834882"/>
            <a:ext cx="7464132" cy="19485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0" kern="1200">
                <a:solidFill>
                  <a:srgbClr val="FFFFFF"/>
                </a:solidFill>
                <a:latin typeface="+mn-lt"/>
                <a:ea typeface="+mj-ea"/>
                <a:cs typeface="+mj-cs"/>
              </a:defRPr>
            </a:lvl1pPr>
          </a:lstStyle>
          <a:p>
            <a:r>
              <a:rPr lang="en-US" sz="4400" dirty="0"/>
              <a:t>My opinions may have changed, but not the fact that I’m right.”</a:t>
            </a:r>
          </a:p>
        </p:txBody>
      </p:sp>
      <p:sp>
        <p:nvSpPr>
          <p:cNvPr id="18" name="Text Placeholder 2">
            <a:extLst>
              <a:ext uri="{FF2B5EF4-FFF2-40B4-BE49-F238E27FC236}">
                <a16:creationId xmlns:a16="http://schemas.microsoft.com/office/drawing/2014/main" id="{9AE76237-1D1A-F14E-9DF6-350747FDE226}"/>
              </a:ext>
            </a:extLst>
          </p:cNvPr>
          <p:cNvSpPr>
            <a:spLocks noGrp="1"/>
          </p:cNvSpPr>
          <p:nvPr>
            <p:ph type="body" idx="13" hasCustomPrompt="1"/>
          </p:nvPr>
        </p:nvSpPr>
        <p:spPr>
          <a:xfrm>
            <a:off x="2735905" y="4021185"/>
            <a:ext cx="7464132" cy="305808"/>
          </a:xfrm>
          <a:prstGeom prst="rect">
            <a:avLst/>
          </a:prstGeom>
        </p:spPr>
        <p:txBody>
          <a:bodyPr>
            <a:normAutofit/>
          </a:bodyPr>
          <a:lstStyle>
            <a:lvl1pPr marL="0" indent="0">
              <a:buNone/>
              <a:defRPr sz="1800" b="1" cap="none" spc="200"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John Snow</a:t>
            </a:r>
          </a:p>
        </p:txBody>
      </p:sp>
      <p:sp>
        <p:nvSpPr>
          <p:cNvPr id="19" name="Text Placeholder 2">
            <a:extLst>
              <a:ext uri="{FF2B5EF4-FFF2-40B4-BE49-F238E27FC236}">
                <a16:creationId xmlns:a16="http://schemas.microsoft.com/office/drawing/2014/main" id="{1FA6973A-07D6-E04E-A3B8-0B2608217400}"/>
              </a:ext>
            </a:extLst>
          </p:cNvPr>
          <p:cNvSpPr>
            <a:spLocks noGrp="1"/>
          </p:cNvSpPr>
          <p:nvPr>
            <p:ph type="body" idx="14" hasCustomPrompt="1"/>
          </p:nvPr>
        </p:nvSpPr>
        <p:spPr>
          <a:xfrm>
            <a:off x="2735906" y="4326993"/>
            <a:ext cx="7464132" cy="638768"/>
          </a:xfrm>
          <a:prstGeom prst="rect">
            <a:avLst/>
          </a:prstGeom>
        </p:spPr>
        <p:txBody>
          <a:bodyPr>
            <a:normAutofit/>
          </a:bodyPr>
          <a:lstStyle>
            <a:lvl1pPr marL="0" indent="0">
              <a:buNone/>
              <a:defRPr sz="1600" b="0" cap="none" spc="200" baseline="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Director of Thrones</a:t>
            </a:r>
          </a:p>
        </p:txBody>
      </p:sp>
      <p:sp>
        <p:nvSpPr>
          <p:cNvPr id="20" name="Title 1">
            <a:extLst>
              <a:ext uri="{FF2B5EF4-FFF2-40B4-BE49-F238E27FC236}">
                <a16:creationId xmlns:a16="http://schemas.microsoft.com/office/drawing/2014/main" id="{326E57CF-39CF-6F46-A3D1-E774CF7B2E6D}"/>
              </a:ext>
            </a:extLst>
          </p:cNvPr>
          <p:cNvSpPr txBox="1">
            <a:spLocks/>
          </p:cNvSpPr>
          <p:nvPr userDrawn="1"/>
        </p:nvSpPr>
        <p:spPr>
          <a:xfrm>
            <a:off x="1991962" y="1190447"/>
            <a:ext cx="1069175" cy="19818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bg1"/>
                </a:solidFill>
                <a:latin typeface="Calibri" charset="0"/>
                <a:ea typeface="Calibri" charset="0"/>
                <a:cs typeface="Calibri" charset="0"/>
              </a:defRPr>
            </a:lvl1pPr>
          </a:lstStyle>
          <a:p>
            <a:r>
              <a:rPr lang="en-US" sz="14063" kern="800" spc="-56" dirty="0">
                <a:solidFill>
                  <a:srgbClr val="F37920"/>
                </a:solidFill>
                <a:latin typeface="Times" pitchFamily="2" charset="0"/>
              </a:rPr>
              <a:t>‘</a:t>
            </a:r>
          </a:p>
        </p:txBody>
      </p:sp>
      <p:sp>
        <p:nvSpPr>
          <p:cNvPr id="21" name="Title 1">
            <a:extLst>
              <a:ext uri="{FF2B5EF4-FFF2-40B4-BE49-F238E27FC236}">
                <a16:creationId xmlns:a16="http://schemas.microsoft.com/office/drawing/2014/main" id="{5540B824-18CE-E74E-B030-F63D68619C94}"/>
              </a:ext>
            </a:extLst>
          </p:cNvPr>
          <p:cNvSpPr txBox="1">
            <a:spLocks/>
          </p:cNvSpPr>
          <p:nvPr userDrawn="1"/>
        </p:nvSpPr>
        <p:spPr>
          <a:xfrm>
            <a:off x="1477614" y="1190447"/>
            <a:ext cx="1069175" cy="1981816"/>
          </a:xfrm>
          <a:prstGeom prst="rect">
            <a:avLst/>
          </a:prstGeom>
        </p:spPr>
        <p:txBody>
          <a:bodyPr anchor="t" anchorCtr="0">
            <a:noAutofit/>
          </a:bodyPr>
          <a:lstStyle>
            <a:lvl1pPr algn="l" defTabSz="514337" rtl="0" eaLnBrk="1" latinLnBrk="0" hangingPunct="1">
              <a:lnSpc>
                <a:spcPct val="90000"/>
              </a:lnSpc>
              <a:spcBef>
                <a:spcPct val="0"/>
              </a:spcBef>
              <a:buNone/>
              <a:defRPr sz="2025" b="1" kern="1200">
                <a:solidFill>
                  <a:schemeClr val="bg1"/>
                </a:solidFill>
                <a:latin typeface="Calibri" charset="0"/>
                <a:ea typeface="Calibri" charset="0"/>
                <a:cs typeface="Calibri" charset="0"/>
              </a:defRPr>
            </a:lvl1pPr>
          </a:lstStyle>
          <a:p>
            <a:r>
              <a:rPr lang="en-US" sz="14063" kern="800" spc="-56" dirty="0">
                <a:solidFill>
                  <a:srgbClr val="F37920"/>
                </a:solidFill>
                <a:latin typeface="Times" pitchFamily="2" charset="0"/>
              </a:rPr>
              <a:t>‘</a:t>
            </a:r>
          </a:p>
        </p:txBody>
      </p:sp>
      <p:sp>
        <p:nvSpPr>
          <p:cNvPr id="22" name="Slide Number Placeholder 5">
            <a:extLst>
              <a:ext uri="{FF2B5EF4-FFF2-40B4-BE49-F238E27FC236}">
                <a16:creationId xmlns:a16="http://schemas.microsoft.com/office/drawing/2014/main" id="{5C3C8ECE-7E8E-7E4A-B77F-5E49C9F31EA1}"/>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870197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Orange">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817266-C56F-5040-9126-0C5EB80F1B38}"/>
              </a:ext>
            </a:extLst>
          </p:cNvPr>
          <p:cNvSpPr/>
          <p:nvPr userDrawn="1"/>
        </p:nvSpPr>
        <p:spPr>
          <a:xfrm>
            <a:off x="0" y="1"/>
            <a:ext cx="12192000" cy="6327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t" anchorCtr="0"/>
          <a:lstStyle/>
          <a:p>
            <a:pPr algn="ctr"/>
            <a:endParaRPr lang="en-US" sz="3038" b="1" dirty="0">
              <a:solidFill>
                <a:schemeClr val="tx1">
                  <a:lumMod val="75000"/>
                </a:schemeClr>
              </a:solidFill>
              <a:latin typeface="Calibri" panose="020F0502020204030204" pitchFamily="34" charset="0"/>
              <a:cs typeface="Calibri" panose="020F0502020204030204" pitchFamily="34" charset="0"/>
            </a:endParaRPr>
          </a:p>
        </p:txBody>
      </p:sp>
      <p:sp>
        <p:nvSpPr>
          <p:cNvPr id="16" name="Title 1">
            <a:extLst>
              <a:ext uri="{FF2B5EF4-FFF2-40B4-BE49-F238E27FC236}">
                <a16:creationId xmlns:a16="http://schemas.microsoft.com/office/drawing/2014/main" id="{BA354CB3-8312-C541-A3A7-63AFD0972D53}"/>
              </a:ext>
            </a:extLst>
          </p:cNvPr>
          <p:cNvSpPr txBox="1">
            <a:spLocks/>
          </p:cNvSpPr>
          <p:nvPr userDrawn="1"/>
        </p:nvSpPr>
        <p:spPr>
          <a:xfrm>
            <a:off x="2735907" y="1834882"/>
            <a:ext cx="7464132" cy="19485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0" kern="1200">
                <a:solidFill>
                  <a:srgbClr val="FFFFFF"/>
                </a:solidFill>
                <a:latin typeface="+mn-lt"/>
                <a:ea typeface="+mj-ea"/>
                <a:cs typeface="+mj-cs"/>
              </a:defRPr>
            </a:lvl1pPr>
          </a:lstStyle>
          <a:p>
            <a:r>
              <a:rPr lang="en-US" sz="4400" dirty="0"/>
              <a:t>Education is learning what you didn’t even know you didn’t know.”</a:t>
            </a:r>
          </a:p>
        </p:txBody>
      </p:sp>
      <p:sp>
        <p:nvSpPr>
          <p:cNvPr id="17" name="Text Placeholder 2">
            <a:extLst>
              <a:ext uri="{FF2B5EF4-FFF2-40B4-BE49-F238E27FC236}">
                <a16:creationId xmlns:a16="http://schemas.microsoft.com/office/drawing/2014/main" id="{B15825D3-CFD9-A444-BD3B-D01AC15EB804}"/>
              </a:ext>
            </a:extLst>
          </p:cNvPr>
          <p:cNvSpPr>
            <a:spLocks noGrp="1"/>
          </p:cNvSpPr>
          <p:nvPr>
            <p:ph type="body" idx="13" hasCustomPrompt="1"/>
          </p:nvPr>
        </p:nvSpPr>
        <p:spPr>
          <a:xfrm>
            <a:off x="2735905" y="4021185"/>
            <a:ext cx="7464132" cy="305808"/>
          </a:xfrm>
          <a:prstGeom prst="rect">
            <a:avLst/>
          </a:prstGeom>
        </p:spPr>
        <p:txBody>
          <a:bodyPr>
            <a:normAutofit/>
          </a:bodyPr>
          <a:lstStyle>
            <a:lvl1pPr marL="0" indent="0">
              <a:buNone/>
              <a:defRPr sz="1800" b="1" cap="none" spc="2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Elmo’s World</a:t>
            </a:r>
          </a:p>
        </p:txBody>
      </p:sp>
      <p:sp>
        <p:nvSpPr>
          <p:cNvPr id="18" name="Text Placeholder 2">
            <a:extLst>
              <a:ext uri="{FF2B5EF4-FFF2-40B4-BE49-F238E27FC236}">
                <a16:creationId xmlns:a16="http://schemas.microsoft.com/office/drawing/2014/main" id="{EE972570-7490-B146-8312-590F4A0D38C8}"/>
              </a:ext>
            </a:extLst>
          </p:cNvPr>
          <p:cNvSpPr>
            <a:spLocks noGrp="1"/>
          </p:cNvSpPr>
          <p:nvPr>
            <p:ph type="body" idx="14" hasCustomPrompt="1"/>
          </p:nvPr>
        </p:nvSpPr>
        <p:spPr>
          <a:xfrm>
            <a:off x="2735906" y="4326993"/>
            <a:ext cx="7464132" cy="638768"/>
          </a:xfrm>
          <a:prstGeom prst="rect">
            <a:avLst/>
          </a:prstGeom>
        </p:spPr>
        <p:txBody>
          <a:bodyPr>
            <a:normAutofit/>
          </a:bodyPr>
          <a:lstStyle>
            <a:lvl1pPr marL="0" indent="0">
              <a:buNone/>
              <a:defRPr sz="1600" b="0" cap="none" spc="200" baseline="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Vice President of Quotes</a:t>
            </a:r>
          </a:p>
        </p:txBody>
      </p:sp>
      <p:sp>
        <p:nvSpPr>
          <p:cNvPr id="19" name="Title 1">
            <a:extLst>
              <a:ext uri="{FF2B5EF4-FFF2-40B4-BE49-F238E27FC236}">
                <a16:creationId xmlns:a16="http://schemas.microsoft.com/office/drawing/2014/main" id="{4C460253-C712-B945-AEBA-D954F454EDF2}"/>
              </a:ext>
            </a:extLst>
          </p:cNvPr>
          <p:cNvSpPr txBox="1">
            <a:spLocks/>
          </p:cNvSpPr>
          <p:nvPr userDrawn="1"/>
        </p:nvSpPr>
        <p:spPr>
          <a:xfrm>
            <a:off x="1991962" y="1190447"/>
            <a:ext cx="1069175" cy="19818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bg1"/>
                </a:solidFill>
                <a:latin typeface="Calibri" charset="0"/>
                <a:ea typeface="Calibri" charset="0"/>
                <a:cs typeface="Calibri" charset="0"/>
              </a:defRPr>
            </a:lvl1pPr>
          </a:lstStyle>
          <a:p>
            <a:r>
              <a:rPr lang="en-US" sz="14063" kern="800" spc="-56" dirty="0">
                <a:solidFill>
                  <a:schemeClr val="tx1"/>
                </a:solidFill>
                <a:latin typeface="Times" pitchFamily="2" charset="0"/>
              </a:rPr>
              <a:t>‘</a:t>
            </a:r>
          </a:p>
        </p:txBody>
      </p:sp>
      <p:sp>
        <p:nvSpPr>
          <p:cNvPr id="20" name="Title 1">
            <a:extLst>
              <a:ext uri="{FF2B5EF4-FFF2-40B4-BE49-F238E27FC236}">
                <a16:creationId xmlns:a16="http://schemas.microsoft.com/office/drawing/2014/main" id="{2DA10436-EED6-D64D-85B3-14DB16D24E2D}"/>
              </a:ext>
            </a:extLst>
          </p:cNvPr>
          <p:cNvSpPr txBox="1">
            <a:spLocks/>
          </p:cNvSpPr>
          <p:nvPr userDrawn="1"/>
        </p:nvSpPr>
        <p:spPr>
          <a:xfrm>
            <a:off x="1477614" y="1190447"/>
            <a:ext cx="1069175" cy="1981816"/>
          </a:xfrm>
          <a:prstGeom prst="rect">
            <a:avLst/>
          </a:prstGeom>
        </p:spPr>
        <p:txBody>
          <a:bodyPr anchor="t" anchorCtr="0">
            <a:noAutofit/>
          </a:bodyPr>
          <a:lstStyle>
            <a:lvl1pPr algn="l" defTabSz="514337" rtl="0" eaLnBrk="1" latinLnBrk="0" hangingPunct="1">
              <a:lnSpc>
                <a:spcPct val="90000"/>
              </a:lnSpc>
              <a:spcBef>
                <a:spcPct val="0"/>
              </a:spcBef>
              <a:buNone/>
              <a:defRPr sz="2025" b="1" kern="1200">
                <a:solidFill>
                  <a:schemeClr val="bg1"/>
                </a:solidFill>
                <a:latin typeface="Calibri" charset="0"/>
                <a:ea typeface="Calibri" charset="0"/>
                <a:cs typeface="Calibri" charset="0"/>
              </a:defRPr>
            </a:lvl1pPr>
          </a:lstStyle>
          <a:p>
            <a:r>
              <a:rPr lang="en-US" sz="14063" kern="800" spc="-56" dirty="0">
                <a:solidFill>
                  <a:schemeClr val="tx1"/>
                </a:solidFill>
                <a:latin typeface="Times" pitchFamily="2" charset="0"/>
              </a:rPr>
              <a:t>‘</a:t>
            </a:r>
          </a:p>
        </p:txBody>
      </p:sp>
      <p:sp>
        <p:nvSpPr>
          <p:cNvPr id="21" name="Slide Number Placeholder 5">
            <a:extLst>
              <a:ext uri="{FF2B5EF4-FFF2-40B4-BE49-F238E27FC236}">
                <a16:creationId xmlns:a16="http://schemas.microsoft.com/office/drawing/2014/main" id="{37D9D10C-FBAE-ED49-AC02-12439EE98638}"/>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Tree>
    <p:extLst>
      <p:ext uri="{BB962C8B-B14F-4D97-AF65-F5344CB8AC3E}">
        <p14:creationId xmlns:p14="http://schemas.microsoft.com/office/powerpoint/2010/main" val="47988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Speakers Whi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4A5B58-EA7C-41FE-B069-0164A5CC11FB}"/>
              </a:ext>
            </a:extLst>
          </p:cNvPr>
          <p:cNvSpPr/>
          <p:nvPr/>
        </p:nvSpPr>
        <p:spPr>
          <a:xfrm>
            <a:off x="325120" y="3870685"/>
            <a:ext cx="4207121" cy="24666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5">
            <a:extLst>
              <a:ext uri="{FF2B5EF4-FFF2-40B4-BE49-F238E27FC236}">
                <a16:creationId xmlns:a16="http://schemas.microsoft.com/office/drawing/2014/main" id="{7C39EEE3-D890-444B-BC96-21B4AA163BFC}"/>
              </a:ext>
            </a:extLst>
          </p:cNvPr>
          <p:cNvSpPr>
            <a:spLocks noGrp="1"/>
          </p:cNvSpPr>
          <p:nvPr>
            <p:ph type="body" sz="quarter" idx="17" hasCustomPrompt="1"/>
          </p:nvPr>
        </p:nvSpPr>
        <p:spPr>
          <a:xfrm>
            <a:off x="4921508" y="3870685"/>
            <a:ext cx="6758969" cy="368654"/>
          </a:xfrm>
          <a:prstGeom prst="rect">
            <a:avLst/>
          </a:prstGeom>
        </p:spPr>
        <p:txBody>
          <a:bodyPr lIns="0" tIns="0" rIns="0" bIns="0">
            <a:noAutofit/>
          </a:bodyPr>
          <a:lstStyle>
            <a:lvl1pPr marL="0" indent="0">
              <a:buNone/>
              <a:defRPr sz="2800" b="1">
                <a:solidFill>
                  <a:schemeClr val="tx2"/>
                </a:solidFill>
              </a:defRPr>
            </a:lvl1pPr>
          </a:lstStyle>
          <a:p>
            <a:pPr lvl="0"/>
            <a:r>
              <a:rPr lang="en-US" dirty="0"/>
              <a:t>NAME</a:t>
            </a:r>
          </a:p>
        </p:txBody>
      </p:sp>
      <p:sp>
        <p:nvSpPr>
          <p:cNvPr id="11" name="Text Placeholder 5">
            <a:extLst>
              <a:ext uri="{FF2B5EF4-FFF2-40B4-BE49-F238E27FC236}">
                <a16:creationId xmlns:a16="http://schemas.microsoft.com/office/drawing/2014/main" id="{9356B796-585D-4F5A-9F63-FABAE6258F5D}"/>
              </a:ext>
            </a:extLst>
          </p:cNvPr>
          <p:cNvSpPr>
            <a:spLocks noGrp="1"/>
          </p:cNvSpPr>
          <p:nvPr>
            <p:ph type="body" sz="quarter" idx="18" hasCustomPrompt="1"/>
          </p:nvPr>
        </p:nvSpPr>
        <p:spPr>
          <a:xfrm>
            <a:off x="4921506" y="984015"/>
            <a:ext cx="6758969" cy="368654"/>
          </a:xfrm>
          <a:prstGeom prst="rect">
            <a:avLst/>
          </a:prstGeom>
        </p:spPr>
        <p:txBody>
          <a:bodyPr lIns="0" tIns="0" rIns="0" bIns="0">
            <a:noAutofit/>
          </a:bodyPr>
          <a:lstStyle>
            <a:lvl1pPr marL="0" indent="0">
              <a:buNone/>
              <a:defRPr sz="2800" b="1">
                <a:solidFill>
                  <a:schemeClr val="tx2"/>
                </a:solidFill>
              </a:defRPr>
            </a:lvl1pPr>
          </a:lstStyle>
          <a:p>
            <a:pPr lvl="0"/>
            <a:r>
              <a:rPr lang="en-US" dirty="0"/>
              <a:t>NAME</a:t>
            </a:r>
          </a:p>
        </p:txBody>
      </p:sp>
      <p:sp>
        <p:nvSpPr>
          <p:cNvPr id="14" name="Text Placeholder 16">
            <a:extLst>
              <a:ext uri="{FF2B5EF4-FFF2-40B4-BE49-F238E27FC236}">
                <a16:creationId xmlns:a16="http://schemas.microsoft.com/office/drawing/2014/main" id="{936D61C7-7F2B-4E69-A3EA-365E4EEE836A}"/>
              </a:ext>
            </a:extLst>
          </p:cNvPr>
          <p:cNvSpPr>
            <a:spLocks noGrp="1"/>
          </p:cNvSpPr>
          <p:nvPr>
            <p:ph type="body" sz="quarter" idx="42" hasCustomPrompt="1"/>
          </p:nvPr>
        </p:nvSpPr>
        <p:spPr>
          <a:xfrm>
            <a:off x="4915673" y="1411777"/>
            <a:ext cx="6758969" cy="666248"/>
          </a:xfrm>
          <a:prstGeom prst="rect">
            <a:avLst/>
          </a:prstGeom>
        </p:spPr>
        <p:txBody>
          <a:bodyPr lIns="0" tIns="0" rIns="0" bIns="0">
            <a:noAutofit/>
          </a:bodyPr>
          <a:lstStyle>
            <a:lvl1pPr marL="0" indent="0">
              <a:buNone/>
              <a:defRPr sz="2000">
                <a:solidFill>
                  <a:schemeClr val="tx2"/>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15" name="Text Placeholder 16">
            <a:extLst>
              <a:ext uri="{FF2B5EF4-FFF2-40B4-BE49-F238E27FC236}">
                <a16:creationId xmlns:a16="http://schemas.microsoft.com/office/drawing/2014/main" id="{51DF5E63-9998-4103-8248-DBE3825B7975}"/>
              </a:ext>
            </a:extLst>
          </p:cNvPr>
          <p:cNvSpPr>
            <a:spLocks noGrp="1"/>
          </p:cNvSpPr>
          <p:nvPr>
            <p:ph type="body" sz="quarter" idx="43" hasCustomPrompt="1"/>
          </p:nvPr>
        </p:nvSpPr>
        <p:spPr>
          <a:xfrm>
            <a:off x="4915673" y="4322298"/>
            <a:ext cx="6758969" cy="666248"/>
          </a:xfrm>
          <a:prstGeom prst="rect">
            <a:avLst/>
          </a:prstGeom>
        </p:spPr>
        <p:txBody>
          <a:bodyPr lIns="0" tIns="0" rIns="0" bIns="0">
            <a:noAutofit/>
          </a:bodyPr>
          <a:lstStyle>
            <a:lvl1pPr marL="0" indent="0">
              <a:buNone/>
              <a:defRPr sz="2000">
                <a:solidFill>
                  <a:schemeClr val="tx2"/>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12" name="Slide Number Placeholder 5">
            <a:extLst>
              <a:ext uri="{FF2B5EF4-FFF2-40B4-BE49-F238E27FC236}">
                <a16:creationId xmlns:a16="http://schemas.microsoft.com/office/drawing/2014/main" id="{8D42D396-B35E-5B48-BB20-93B42F348D31}"/>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19" name="Slide Number Placeholder 5">
            <a:extLst>
              <a:ext uri="{FF2B5EF4-FFF2-40B4-BE49-F238E27FC236}">
                <a16:creationId xmlns:a16="http://schemas.microsoft.com/office/drawing/2014/main" id="{DC3919F9-B83D-7746-99E4-CEDF79725F7B}"/>
              </a:ext>
            </a:extLst>
          </p:cNvPr>
          <p:cNvSpPr txBox="1">
            <a:spLocks/>
          </p:cNvSpPr>
          <p:nvPr userDrawn="1"/>
        </p:nvSpPr>
        <p:spPr>
          <a:xfrm>
            <a:off x="11511045" y="6337288"/>
            <a:ext cx="386945" cy="219545"/>
          </a:xfrm>
          <a:prstGeom prst="rect">
            <a:avLst/>
          </a:prstGeom>
        </p:spPr>
        <p:txBody>
          <a:bodyPr vert="horz" wrap="none" lIns="0" tIns="0" rIns="0" bIns="0" rtlCol="0" anchor="b" anchorCtr="0"/>
          <a:lstStyle>
            <a:defPPr>
              <a:defRPr lang="en-US"/>
            </a:defPPr>
            <a:lvl1pPr marL="0" algn="r" defTabSz="457200" rtl="0" eaLnBrk="1" latinLnBrk="0" hangingPunct="1">
              <a:defRPr sz="1000" kern="1200">
                <a:solidFill>
                  <a:schemeClr val="tx2"/>
                </a:solidFill>
                <a:latin typeface="Calibri" charset="0"/>
                <a:ea typeface="Calibri" charset="0"/>
                <a:cs typeface="Calibri"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23ECBD-4ABF-C04B-A182-984687CE6B71}" type="slidenum">
              <a:rPr lang="en-US" smtClean="0"/>
              <a:pPr/>
              <a:t>‹#›</a:t>
            </a:fld>
            <a:endParaRPr lang="en-US" dirty="0"/>
          </a:p>
        </p:txBody>
      </p:sp>
      <p:sp>
        <p:nvSpPr>
          <p:cNvPr id="22" name="Title 15">
            <a:extLst>
              <a:ext uri="{FF2B5EF4-FFF2-40B4-BE49-F238E27FC236}">
                <a16:creationId xmlns:a16="http://schemas.microsoft.com/office/drawing/2014/main" id="{1B6D1AA4-C29F-9642-B5A1-8FB089C35336}"/>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Speakers</a:t>
            </a:r>
          </a:p>
        </p:txBody>
      </p:sp>
      <p:sp>
        <p:nvSpPr>
          <p:cNvPr id="23" name="Rectangle 22">
            <a:extLst>
              <a:ext uri="{FF2B5EF4-FFF2-40B4-BE49-F238E27FC236}">
                <a16:creationId xmlns:a16="http://schemas.microsoft.com/office/drawing/2014/main" id="{ABAB5297-2C64-4440-AF8C-F38645FA81D0}"/>
              </a:ext>
            </a:extLst>
          </p:cNvPr>
          <p:cNvSpPr/>
          <p:nvPr userDrawn="1"/>
        </p:nvSpPr>
        <p:spPr>
          <a:xfrm>
            <a:off x="325120" y="984015"/>
            <a:ext cx="4207121" cy="24666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6">
            <a:extLst>
              <a:ext uri="{FF2B5EF4-FFF2-40B4-BE49-F238E27FC236}">
                <a16:creationId xmlns:a16="http://schemas.microsoft.com/office/drawing/2014/main" id="{559A5341-C36F-4634-9515-D4D53E1ACEF1}"/>
              </a:ext>
            </a:extLst>
          </p:cNvPr>
          <p:cNvSpPr>
            <a:spLocks noGrp="1"/>
          </p:cNvSpPr>
          <p:nvPr>
            <p:ph type="pic" sz="quarter" idx="15"/>
          </p:nvPr>
        </p:nvSpPr>
        <p:spPr>
          <a:xfrm>
            <a:off x="956153" y="1584199"/>
            <a:ext cx="2782130" cy="1473573"/>
          </a:xfrm>
          <a:prstGeom prst="rect">
            <a:avLst/>
          </a:prstGeom>
        </p:spPr>
        <p:txBody>
          <a:bodyPr/>
          <a:lstStyle/>
          <a:p>
            <a:r>
              <a:rPr lang="en-US"/>
              <a:t>Click icon to add picture</a:t>
            </a:r>
            <a:endParaRPr lang="en-US" dirty="0"/>
          </a:p>
        </p:txBody>
      </p:sp>
      <p:sp>
        <p:nvSpPr>
          <p:cNvPr id="9" name="Picture Placeholder 6">
            <a:extLst>
              <a:ext uri="{FF2B5EF4-FFF2-40B4-BE49-F238E27FC236}">
                <a16:creationId xmlns:a16="http://schemas.microsoft.com/office/drawing/2014/main" id="{7C85B7BE-C56F-459F-ACEA-B826E7378C0B}"/>
              </a:ext>
            </a:extLst>
          </p:cNvPr>
          <p:cNvSpPr>
            <a:spLocks noGrp="1"/>
          </p:cNvSpPr>
          <p:nvPr>
            <p:ph type="pic" sz="quarter" idx="16"/>
          </p:nvPr>
        </p:nvSpPr>
        <p:spPr>
          <a:xfrm>
            <a:off x="956153" y="4383412"/>
            <a:ext cx="2782129" cy="1490573"/>
          </a:xfrm>
          <a:prstGeom prst="rect">
            <a:avLst/>
          </a:prstGeom>
        </p:spPr>
        <p:txBody>
          <a:bodyPr/>
          <a:lstStyle/>
          <a:p>
            <a:r>
              <a:rPr lang="en-US"/>
              <a:t>Click icon to add picture</a:t>
            </a:r>
          </a:p>
        </p:txBody>
      </p:sp>
    </p:spTree>
    <p:extLst>
      <p:ext uri="{BB962C8B-B14F-4D97-AF65-F5344CB8AC3E}">
        <p14:creationId xmlns:p14="http://schemas.microsoft.com/office/powerpoint/2010/main" val="2504217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Speakers Orange">
    <p:bg>
      <p:bgPr>
        <a:solidFill>
          <a:srgbClr val="FFFFFF"/>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7F513DB-FD26-2847-83E9-31553B079011}"/>
              </a:ext>
            </a:extLst>
          </p:cNvPr>
          <p:cNvSpPr/>
          <p:nvPr userDrawn="1"/>
        </p:nvSpPr>
        <p:spPr>
          <a:xfrm>
            <a:off x="4507156" y="984015"/>
            <a:ext cx="7167486" cy="246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E5D134E7-E6CC-B347-A86C-41B96E8F5232}"/>
              </a:ext>
            </a:extLst>
          </p:cNvPr>
          <p:cNvSpPr/>
          <p:nvPr userDrawn="1"/>
        </p:nvSpPr>
        <p:spPr>
          <a:xfrm>
            <a:off x="4507156" y="3875133"/>
            <a:ext cx="7167486" cy="246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7F0BB80B-8BC1-A04B-842A-D548571F7A95}"/>
              </a:ext>
            </a:extLst>
          </p:cNvPr>
          <p:cNvSpPr/>
          <p:nvPr userDrawn="1"/>
        </p:nvSpPr>
        <p:spPr>
          <a:xfrm>
            <a:off x="325120" y="3870685"/>
            <a:ext cx="4207121" cy="24666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 Placeholder 5">
            <a:extLst>
              <a:ext uri="{FF2B5EF4-FFF2-40B4-BE49-F238E27FC236}">
                <a16:creationId xmlns:a16="http://schemas.microsoft.com/office/drawing/2014/main" id="{BD2D2415-891C-964A-9688-FFF220A18D71}"/>
              </a:ext>
            </a:extLst>
          </p:cNvPr>
          <p:cNvSpPr>
            <a:spLocks noGrp="1"/>
          </p:cNvSpPr>
          <p:nvPr>
            <p:ph type="body" sz="quarter" idx="17" hasCustomPrompt="1"/>
          </p:nvPr>
        </p:nvSpPr>
        <p:spPr>
          <a:xfrm>
            <a:off x="4921508" y="4193413"/>
            <a:ext cx="6758969" cy="368654"/>
          </a:xfrm>
          <a:prstGeom prst="rect">
            <a:avLst/>
          </a:prstGeom>
        </p:spPr>
        <p:txBody>
          <a:bodyPr lIns="0" tIns="0" rIns="0" bIns="0">
            <a:noAutofit/>
          </a:bodyPr>
          <a:lstStyle>
            <a:lvl1pPr marL="0" indent="0">
              <a:buNone/>
              <a:defRPr sz="2800" b="1">
                <a:solidFill>
                  <a:srgbClr val="FFFFFF"/>
                </a:solidFill>
              </a:defRPr>
            </a:lvl1pPr>
          </a:lstStyle>
          <a:p>
            <a:pPr lvl="0"/>
            <a:r>
              <a:rPr lang="en-US" dirty="0"/>
              <a:t>NAME</a:t>
            </a:r>
          </a:p>
        </p:txBody>
      </p:sp>
      <p:sp>
        <p:nvSpPr>
          <p:cNvPr id="22" name="Text Placeholder 5">
            <a:extLst>
              <a:ext uri="{FF2B5EF4-FFF2-40B4-BE49-F238E27FC236}">
                <a16:creationId xmlns:a16="http://schemas.microsoft.com/office/drawing/2014/main" id="{1B908038-A6A5-F247-91F6-7A7DFA704354}"/>
              </a:ext>
            </a:extLst>
          </p:cNvPr>
          <p:cNvSpPr>
            <a:spLocks noGrp="1"/>
          </p:cNvSpPr>
          <p:nvPr>
            <p:ph type="body" sz="quarter" idx="18" hasCustomPrompt="1"/>
          </p:nvPr>
        </p:nvSpPr>
        <p:spPr>
          <a:xfrm>
            <a:off x="4921506" y="1306743"/>
            <a:ext cx="6758969" cy="368654"/>
          </a:xfrm>
          <a:prstGeom prst="rect">
            <a:avLst/>
          </a:prstGeom>
        </p:spPr>
        <p:txBody>
          <a:bodyPr lIns="0" tIns="0" rIns="0" bIns="0">
            <a:noAutofit/>
          </a:bodyPr>
          <a:lstStyle>
            <a:lvl1pPr marL="0" indent="0">
              <a:buNone/>
              <a:defRPr sz="2800" b="1">
                <a:solidFill>
                  <a:srgbClr val="FFFFFF"/>
                </a:solidFill>
              </a:defRPr>
            </a:lvl1pPr>
          </a:lstStyle>
          <a:p>
            <a:pPr lvl="0"/>
            <a:r>
              <a:rPr lang="en-US" dirty="0"/>
              <a:t>NAME</a:t>
            </a:r>
          </a:p>
        </p:txBody>
      </p:sp>
      <p:sp>
        <p:nvSpPr>
          <p:cNvPr id="23" name="Text Placeholder 16">
            <a:extLst>
              <a:ext uri="{FF2B5EF4-FFF2-40B4-BE49-F238E27FC236}">
                <a16:creationId xmlns:a16="http://schemas.microsoft.com/office/drawing/2014/main" id="{DBA5F49B-DEF0-4843-A858-896DF3251719}"/>
              </a:ext>
            </a:extLst>
          </p:cNvPr>
          <p:cNvSpPr>
            <a:spLocks noGrp="1"/>
          </p:cNvSpPr>
          <p:nvPr>
            <p:ph type="body" sz="quarter" idx="42" hasCustomPrompt="1"/>
          </p:nvPr>
        </p:nvSpPr>
        <p:spPr>
          <a:xfrm>
            <a:off x="4915673" y="1734505"/>
            <a:ext cx="6758969" cy="666248"/>
          </a:xfrm>
          <a:prstGeom prst="rect">
            <a:avLst/>
          </a:prstGeom>
        </p:spPr>
        <p:txBody>
          <a:bodyPr lIns="0" tIns="0" rIns="0" bIns="0">
            <a:noAutofit/>
          </a:bodyPr>
          <a:lstStyle>
            <a:lvl1pPr marL="0" indent="0">
              <a:buNone/>
              <a:defRPr sz="20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24" name="Text Placeholder 16">
            <a:extLst>
              <a:ext uri="{FF2B5EF4-FFF2-40B4-BE49-F238E27FC236}">
                <a16:creationId xmlns:a16="http://schemas.microsoft.com/office/drawing/2014/main" id="{F0C32860-21E7-764C-A795-25C1AF98583F}"/>
              </a:ext>
            </a:extLst>
          </p:cNvPr>
          <p:cNvSpPr>
            <a:spLocks noGrp="1"/>
          </p:cNvSpPr>
          <p:nvPr>
            <p:ph type="body" sz="quarter" idx="43" hasCustomPrompt="1"/>
          </p:nvPr>
        </p:nvSpPr>
        <p:spPr>
          <a:xfrm>
            <a:off x="4915673" y="4645026"/>
            <a:ext cx="6758969" cy="666248"/>
          </a:xfrm>
          <a:prstGeom prst="rect">
            <a:avLst/>
          </a:prstGeom>
        </p:spPr>
        <p:txBody>
          <a:bodyPr lIns="0" tIns="0" rIns="0" bIns="0">
            <a:noAutofit/>
          </a:bodyPr>
          <a:lstStyle>
            <a:lvl1pPr marL="0" indent="0">
              <a:buNone/>
              <a:defRPr sz="20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Text box</a:t>
            </a:r>
          </a:p>
        </p:txBody>
      </p:sp>
      <p:sp>
        <p:nvSpPr>
          <p:cNvPr id="25" name="Title 15">
            <a:extLst>
              <a:ext uri="{FF2B5EF4-FFF2-40B4-BE49-F238E27FC236}">
                <a16:creationId xmlns:a16="http://schemas.microsoft.com/office/drawing/2014/main" id="{FF121C69-FBED-4C4E-BF02-0B109D9BC799}"/>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Speakers</a:t>
            </a:r>
          </a:p>
        </p:txBody>
      </p:sp>
      <p:sp>
        <p:nvSpPr>
          <p:cNvPr id="26" name="Rectangle 25">
            <a:extLst>
              <a:ext uri="{FF2B5EF4-FFF2-40B4-BE49-F238E27FC236}">
                <a16:creationId xmlns:a16="http://schemas.microsoft.com/office/drawing/2014/main" id="{93557AE9-8CA9-614A-8205-F487698AAF30}"/>
              </a:ext>
            </a:extLst>
          </p:cNvPr>
          <p:cNvSpPr/>
          <p:nvPr userDrawn="1"/>
        </p:nvSpPr>
        <p:spPr>
          <a:xfrm>
            <a:off x="325120" y="984015"/>
            <a:ext cx="4207121" cy="24666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Picture Placeholder 6">
            <a:extLst>
              <a:ext uri="{FF2B5EF4-FFF2-40B4-BE49-F238E27FC236}">
                <a16:creationId xmlns:a16="http://schemas.microsoft.com/office/drawing/2014/main" id="{9B669573-B381-1544-8AC6-A12FAE60F245}"/>
              </a:ext>
            </a:extLst>
          </p:cNvPr>
          <p:cNvSpPr>
            <a:spLocks noGrp="1"/>
          </p:cNvSpPr>
          <p:nvPr>
            <p:ph type="pic" sz="quarter" idx="15"/>
          </p:nvPr>
        </p:nvSpPr>
        <p:spPr>
          <a:xfrm>
            <a:off x="956153" y="1584199"/>
            <a:ext cx="2782130" cy="1473573"/>
          </a:xfrm>
          <a:prstGeom prst="rect">
            <a:avLst/>
          </a:prstGeom>
        </p:spPr>
        <p:txBody>
          <a:bodyPr/>
          <a:lstStyle/>
          <a:p>
            <a:r>
              <a:rPr lang="en-US"/>
              <a:t>Click icon to add picture</a:t>
            </a:r>
            <a:endParaRPr lang="en-US" dirty="0"/>
          </a:p>
        </p:txBody>
      </p:sp>
      <p:sp>
        <p:nvSpPr>
          <p:cNvPr id="28" name="Picture Placeholder 6">
            <a:extLst>
              <a:ext uri="{FF2B5EF4-FFF2-40B4-BE49-F238E27FC236}">
                <a16:creationId xmlns:a16="http://schemas.microsoft.com/office/drawing/2014/main" id="{B03F1304-9BD6-894D-A2FD-E571356D00C6}"/>
              </a:ext>
            </a:extLst>
          </p:cNvPr>
          <p:cNvSpPr>
            <a:spLocks noGrp="1"/>
          </p:cNvSpPr>
          <p:nvPr>
            <p:ph type="pic" sz="quarter" idx="16"/>
          </p:nvPr>
        </p:nvSpPr>
        <p:spPr>
          <a:xfrm>
            <a:off x="956153" y="4383412"/>
            <a:ext cx="2782129" cy="1490573"/>
          </a:xfrm>
          <a:prstGeom prst="rect">
            <a:avLst/>
          </a:prstGeom>
        </p:spPr>
        <p:txBody>
          <a:bodyPr/>
          <a:lstStyle/>
          <a:p>
            <a:r>
              <a:rPr lang="en-US"/>
              <a:t>Click icon to add picture</a:t>
            </a:r>
          </a:p>
        </p:txBody>
      </p:sp>
    </p:spTree>
    <p:extLst>
      <p:ext uri="{BB962C8B-B14F-4D97-AF65-F5344CB8AC3E}">
        <p14:creationId xmlns:p14="http://schemas.microsoft.com/office/powerpoint/2010/main" val="2519178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CF1BBE8-53C8-47F2-85D6-5C6202CBA618}"/>
              </a:ext>
            </a:extLst>
          </p:cNvPr>
          <p:cNvSpPr>
            <a:spLocks noGrp="1"/>
          </p:cNvSpPr>
          <p:nvPr>
            <p:ph type="dt" sz="half" idx="10"/>
          </p:nvPr>
        </p:nvSpPr>
        <p:spPr>
          <a:xfrm>
            <a:off x="1440873" y="6511208"/>
            <a:ext cx="2140527" cy="249238"/>
          </a:xfrm>
          <a:prstGeom prst="rect">
            <a:avLst/>
          </a:prstGeom>
        </p:spPr>
        <p:txBody>
          <a:bodyPr/>
          <a:lstStyle/>
          <a:p>
            <a:fld id="{7741FDFD-EEC5-3149-8D0D-699478AE7A81}" type="datetime1">
              <a:rPr lang="en-US" smtClean="0"/>
              <a:t>3/17/2022</a:t>
            </a:fld>
            <a:endParaRPr lang="en-US"/>
          </a:p>
        </p:txBody>
      </p:sp>
      <p:sp>
        <p:nvSpPr>
          <p:cNvPr id="4" name="Slide Number Placeholder 3">
            <a:extLst>
              <a:ext uri="{FF2B5EF4-FFF2-40B4-BE49-F238E27FC236}">
                <a16:creationId xmlns:a16="http://schemas.microsoft.com/office/drawing/2014/main" id="{3630A207-BC48-4327-AAEF-B436B2A3F639}"/>
              </a:ext>
            </a:extLst>
          </p:cNvPr>
          <p:cNvSpPr>
            <a:spLocks noGrp="1"/>
          </p:cNvSpPr>
          <p:nvPr>
            <p:ph type="sldNum" sz="quarter" idx="11"/>
          </p:nvPr>
        </p:nvSpPr>
        <p:spPr>
          <a:xfrm>
            <a:off x="11406304" y="6511208"/>
            <a:ext cx="469813" cy="254174"/>
          </a:xfrm>
          <a:prstGeom prst="rect">
            <a:avLst/>
          </a:prstGeom>
        </p:spPr>
        <p:txBody>
          <a:bodyPr/>
          <a:lstStyle/>
          <a:p>
            <a:fld id="{EA48E4D3-ACB0-495C-892E-7BB568E04099}" type="slidenum">
              <a:rPr lang="en-US" smtClean="0"/>
              <a:pPr/>
              <a:t>‹#›</a:t>
            </a:fld>
            <a:endParaRPr lang="en-US" dirty="0"/>
          </a:p>
        </p:txBody>
      </p:sp>
      <p:sp>
        <p:nvSpPr>
          <p:cNvPr id="16" name="Slide Number Placeholder 5">
            <a:extLst>
              <a:ext uri="{FF2B5EF4-FFF2-40B4-BE49-F238E27FC236}">
                <a16:creationId xmlns:a16="http://schemas.microsoft.com/office/drawing/2014/main" id="{F3F62505-A02D-4E39-848F-EF138144D0B3}"/>
              </a:ext>
            </a:extLst>
          </p:cNvPr>
          <p:cNvSpPr txBox="1">
            <a:spLocks/>
          </p:cNvSpPr>
          <p:nvPr/>
        </p:nvSpPr>
        <p:spPr>
          <a:xfrm>
            <a:off x="11504578" y="6511996"/>
            <a:ext cx="290209" cy="219545"/>
          </a:xfrm>
          <a:prstGeom prst="rect">
            <a:avLst/>
          </a:prstGeom>
          <a:solidFill>
            <a:schemeClr val="tx2"/>
          </a:solidFill>
        </p:spPr>
        <p:txBody>
          <a:bodyPr vert="horz" lIns="91440" tIns="45720" rIns="91440" bIns="45720" rtlCol="0" anchor="ctr"/>
          <a:lstStyle>
            <a:defPPr>
              <a:defRPr lang="en-US"/>
            </a:defPPr>
            <a:lvl1pPr marL="0" algn="r" defTabSz="457200" rtl="0" eaLnBrk="1" latinLnBrk="0" hangingPunct="1">
              <a:defRPr sz="10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FA3533-FDD3-5D48-BCF3-3B17637A0994}" type="slidenum">
              <a:rPr lang="en-US" sz="1000" smtClean="0"/>
              <a:pPr/>
              <a:t>‹#›</a:t>
            </a:fld>
            <a:endParaRPr lang="en-US" sz="1000" dirty="0"/>
          </a:p>
        </p:txBody>
      </p:sp>
      <p:sp>
        <p:nvSpPr>
          <p:cNvPr id="17" name="Rectangle 16">
            <a:extLst>
              <a:ext uri="{FF2B5EF4-FFF2-40B4-BE49-F238E27FC236}">
                <a16:creationId xmlns:a16="http://schemas.microsoft.com/office/drawing/2014/main" id="{8A9EA262-EB34-4F18-AA13-E690CC734819}"/>
              </a:ext>
            </a:extLst>
          </p:cNvPr>
          <p:cNvSpPr/>
          <p:nvPr/>
        </p:nvSpPr>
        <p:spPr>
          <a:xfrm>
            <a:off x="-62753" y="-35298"/>
            <a:ext cx="12254753" cy="68932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 name="Picture 1">
            <a:extLst>
              <a:ext uri="{FF2B5EF4-FFF2-40B4-BE49-F238E27FC236}">
                <a16:creationId xmlns:a16="http://schemas.microsoft.com/office/drawing/2014/main" id="{C3FA2D0F-B72E-1941-B6FD-3DE79B1115BE}"/>
              </a:ext>
            </a:extLst>
          </p:cNvPr>
          <p:cNvPicPr>
            <a:picLocks noChangeAspect="1"/>
          </p:cNvPicPr>
          <p:nvPr userDrawn="1"/>
        </p:nvPicPr>
        <p:blipFill>
          <a:blip r:embed="rId2"/>
          <a:stretch>
            <a:fillRect/>
          </a:stretch>
        </p:blipFill>
        <p:spPr>
          <a:xfrm>
            <a:off x="3130140" y="2799464"/>
            <a:ext cx="6115459" cy="1234111"/>
          </a:xfrm>
          <a:prstGeom prst="rect">
            <a:avLst/>
          </a:prstGeom>
        </p:spPr>
      </p:pic>
    </p:spTree>
    <p:extLst>
      <p:ext uri="{BB962C8B-B14F-4D97-AF65-F5344CB8AC3E}">
        <p14:creationId xmlns:p14="http://schemas.microsoft.com/office/powerpoint/2010/main" val="541470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234179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94FE35-15BD-4EF7-BEDD-F91CC22A3B7A}"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04488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4 Items Blue">
    <p:bg>
      <p:bgPr>
        <a:solidFill>
          <a:srgbClr val="FFFFFF"/>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03A455E-8194-4750-9498-457345D410C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865371"/>
            <a:ext cx="12192000" cy="5425439"/>
          </a:xfrm>
          <a:prstGeom prst="rect">
            <a:avLst/>
          </a:prstGeom>
        </p:spPr>
      </p:pic>
      <p:sp>
        <p:nvSpPr>
          <p:cNvPr id="4" name="Rectangle 3">
            <a:extLst>
              <a:ext uri="{FF2B5EF4-FFF2-40B4-BE49-F238E27FC236}">
                <a16:creationId xmlns:a16="http://schemas.microsoft.com/office/drawing/2014/main" id="{C457AEE4-00A9-DF4A-B840-A6D89A0CC288}"/>
              </a:ext>
            </a:extLst>
          </p:cNvPr>
          <p:cNvSpPr/>
          <p:nvPr userDrawn="1"/>
        </p:nvSpPr>
        <p:spPr>
          <a:xfrm>
            <a:off x="5" y="865372"/>
            <a:ext cx="12191995" cy="542820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dirty="0"/>
          </a:p>
        </p:txBody>
      </p:sp>
      <p:cxnSp>
        <p:nvCxnSpPr>
          <p:cNvPr id="6" name="Straight Connector 5">
            <a:extLst>
              <a:ext uri="{FF2B5EF4-FFF2-40B4-BE49-F238E27FC236}">
                <a16:creationId xmlns:a16="http://schemas.microsoft.com/office/drawing/2014/main" id="{576F5335-22AB-D34E-A9F0-0B0CC9760504}"/>
              </a:ext>
            </a:extLst>
          </p:cNvPr>
          <p:cNvCxnSpPr>
            <a:cxnSpLocks/>
          </p:cNvCxnSpPr>
          <p:nvPr userDrawn="1"/>
        </p:nvCxnSpPr>
        <p:spPr>
          <a:xfrm>
            <a:off x="1341925" y="2456799"/>
            <a:ext cx="938703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86E51D-48DF-B44F-9AC6-EFC15F96AB7E}"/>
              </a:ext>
            </a:extLst>
          </p:cNvPr>
          <p:cNvCxnSpPr>
            <a:cxnSpLocks/>
          </p:cNvCxnSpPr>
          <p:nvPr userDrawn="1"/>
        </p:nvCxnSpPr>
        <p:spPr>
          <a:xfrm>
            <a:off x="1341925" y="3538496"/>
            <a:ext cx="938703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987B24-3221-FC46-B80E-56053DED142E}"/>
              </a:ext>
            </a:extLst>
          </p:cNvPr>
          <p:cNvCxnSpPr>
            <a:cxnSpLocks/>
          </p:cNvCxnSpPr>
          <p:nvPr userDrawn="1"/>
        </p:nvCxnSpPr>
        <p:spPr>
          <a:xfrm>
            <a:off x="1341925" y="4638532"/>
            <a:ext cx="938703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B44BACF9-19FC-415D-98CB-E4C14131BA64}"/>
              </a:ext>
            </a:extLst>
          </p:cNvPr>
          <p:cNvSpPr>
            <a:spLocks noGrp="1"/>
          </p:cNvSpPr>
          <p:nvPr>
            <p:ph type="body" sz="quarter" idx="18" hasCustomPrompt="1"/>
          </p:nvPr>
        </p:nvSpPr>
        <p:spPr>
          <a:xfrm>
            <a:off x="1972094" y="1498429"/>
            <a:ext cx="7287957" cy="368654"/>
          </a:xfrm>
          <a:prstGeom prst="rect">
            <a:avLst/>
          </a:prstGeom>
        </p:spPr>
        <p:txBody>
          <a:bodyPr>
            <a:noAutofit/>
          </a:bodyPr>
          <a:lstStyle>
            <a:lvl1pPr marL="0" indent="0">
              <a:buNone/>
              <a:defRPr sz="1800" b="1">
                <a:solidFill>
                  <a:srgbClr val="FFFFFF"/>
                </a:solidFill>
              </a:defRPr>
            </a:lvl1pPr>
          </a:lstStyle>
          <a:p>
            <a:pPr lvl="0"/>
            <a:r>
              <a:rPr lang="en-US" dirty="0"/>
              <a:t>TOPIC HEADER</a:t>
            </a:r>
          </a:p>
        </p:txBody>
      </p:sp>
      <p:sp>
        <p:nvSpPr>
          <p:cNvPr id="22" name="Text Placeholder 16">
            <a:extLst>
              <a:ext uri="{FF2B5EF4-FFF2-40B4-BE49-F238E27FC236}">
                <a16:creationId xmlns:a16="http://schemas.microsoft.com/office/drawing/2014/main" id="{D5E7356D-00BA-4CB2-BD15-8945F89BB9A2}"/>
              </a:ext>
            </a:extLst>
          </p:cNvPr>
          <p:cNvSpPr>
            <a:spLocks noGrp="1"/>
          </p:cNvSpPr>
          <p:nvPr>
            <p:ph type="body" sz="quarter" idx="42" hasCustomPrompt="1"/>
          </p:nvPr>
        </p:nvSpPr>
        <p:spPr>
          <a:xfrm>
            <a:off x="1972094" y="1865264"/>
            <a:ext cx="7287957" cy="450430"/>
          </a:xfrm>
          <a:prstGeom prst="rect">
            <a:avLst/>
          </a:prstGeom>
        </p:spPr>
        <p:txBody>
          <a:bodyPr>
            <a:noAutofit/>
          </a:bodyPr>
          <a:lstStyle>
            <a:lvl1pPr marL="0" indent="0">
              <a:lnSpc>
                <a:spcPct val="100000"/>
              </a:lnSpc>
              <a:spcBef>
                <a:spcPts val="0"/>
              </a:spcBef>
              <a:buNone/>
              <a:defRPr sz="1200" kern="600" baseline="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 Keep one to two sentences.</a:t>
            </a:r>
          </a:p>
          <a:p>
            <a:pPr lvl="0"/>
            <a:r>
              <a:rPr lang="en-US" dirty="0"/>
              <a:t>Description inserted here. Keep one to two sentences.</a:t>
            </a:r>
          </a:p>
        </p:txBody>
      </p:sp>
      <p:sp>
        <p:nvSpPr>
          <p:cNvPr id="23" name="Text Placeholder 5">
            <a:extLst>
              <a:ext uri="{FF2B5EF4-FFF2-40B4-BE49-F238E27FC236}">
                <a16:creationId xmlns:a16="http://schemas.microsoft.com/office/drawing/2014/main" id="{25502B8F-165C-4C25-AD6B-F17C19E87A5A}"/>
              </a:ext>
            </a:extLst>
          </p:cNvPr>
          <p:cNvSpPr>
            <a:spLocks noGrp="1"/>
          </p:cNvSpPr>
          <p:nvPr>
            <p:ph type="body" sz="quarter" idx="43" hasCustomPrompt="1"/>
          </p:nvPr>
        </p:nvSpPr>
        <p:spPr>
          <a:xfrm>
            <a:off x="1344182" y="1467926"/>
            <a:ext cx="776650" cy="715273"/>
          </a:xfrm>
          <a:prstGeom prst="rect">
            <a:avLst/>
          </a:prstGeom>
        </p:spPr>
        <p:txBody>
          <a:bodyPr>
            <a:noAutofit/>
          </a:bodyPr>
          <a:lstStyle>
            <a:lvl1pPr marL="0" indent="0">
              <a:buNone/>
              <a:defRPr sz="4100" b="1">
                <a:solidFill>
                  <a:schemeClr val="bg1"/>
                </a:solidFill>
                <a:latin typeface="+mj-lt"/>
              </a:defRPr>
            </a:lvl1pPr>
          </a:lstStyle>
          <a:p>
            <a:pPr lvl="0"/>
            <a:r>
              <a:rPr lang="en-US" dirty="0"/>
              <a:t>01</a:t>
            </a:r>
          </a:p>
        </p:txBody>
      </p:sp>
      <p:sp>
        <p:nvSpPr>
          <p:cNvPr id="24" name="Text Placeholder 5">
            <a:extLst>
              <a:ext uri="{FF2B5EF4-FFF2-40B4-BE49-F238E27FC236}">
                <a16:creationId xmlns:a16="http://schemas.microsoft.com/office/drawing/2014/main" id="{47AE1224-DAA3-46E8-8A08-4E0B4129D57D}"/>
              </a:ext>
            </a:extLst>
          </p:cNvPr>
          <p:cNvSpPr>
            <a:spLocks noGrp="1"/>
          </p:cNvSpPr>
          <p:nvPr>
            <p:ph type="body" sz="quarter" idx="44" hasCustomPrompt="1"/>
          </p:nvPr>
        </p:nvSpPr>
        <p:spPr>
          <a:xfrm>
            <a:off x="1972094" y="2587562"/>
            <a:ext cx="7287957" cy="368654"/>
          </a:xfrm>
          <a:prstGeom prst="rect">
            <a:avLst/>
          </a:prstGeom>
        </p:spPr>
        <p:txBody>
          <a:bodyPr>
            <a:noAutofit/>
          </a:bodyPr>
          <a:lstStyle>
            <a:lvl1pPr marL="0" indent="0">
              <a:buNone/>
              <a:defRPr sz="1800" b="1">
                <a:solidFill>
                  <a:srgbClr val="FFFFFF"/>
                </a:solidFill>
              </a:defRPr>
            </a:lvl1pPr>
          </a:lstStyle>
          <a:p>
            <a:pPr lvl="0"/>
            <a:r>
              <a:rPr lang="en-US" dirty="0"/>
              <a:t>TOPIC HEADER</a:t>
            </a:r>
          </a:p>
        </p:txBody>
      </p:sp>
      <p:sp>
        <p:nvSpPr>
          <p:cNvPr id="25" name="Text Placeholder 16">
            <a:extLst>
              <a:ext uri="{FF2B5EF4-FFF2-40B4-BE49-F238E27FC236}">
                <a16:creationId xmlns:a16="http://schemas.microsoft.com/office/drawing/2014/main" id="{F3F96F6A-CA29-4BF7-9CB4-18F0545F8DC3}"/>
              </a:ext>
            </a:extLst>
          </p:cNvPr>
          <p:cNvSpPr>
            <a:spLocks noGrp="1"/>
          </p:cNvSpPr>
          <p:nvPr>
            <p:ph type="body" sz="quarter" idx="45" hasCustomPrompt="1"/>
          </p:nvPr>
        </p:nvSpPr>
        <p:spPr>
          <a:xfrm>
            <a:off x="1972094" y="2954397"/>
            <a:ext cx="7287957" cy="450430"/>
          </a:xfrm>
          <a:prstGeom prst="rect">
            <a:avLst/>
          </a:prstGeom>
        </p:spPr>
        <p:txBody>
          <a:bodyPr>
            <a:noAutofit/>
          </a:bodyPr>
          <a:lstStyle>
            <a:lvl1pPr marL="0" indent="0">
              <a:spcBef>
                <a:spcPts val="0"/>
              </a:spcBef>
              <a:buNone/>
              <a:defRPr sz="12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 Keep one to two sentences.</a:t>
            </a:r>
          </a:p>
          <a:p>
            <a:pPr lvl="0"/>
            <a:r>
              <a:rPr lang="en-US" dirty="0"/>
              <a:t>Description inserted here. Keep one to two sentences.</a:t>
            </a:r>
          </a:p>
        </p:txBody>
      </p:sp>
      <p:sp>
        <p:nvSpPr>
          <p:cNvPr id="26" name="Text Placeholder 5">
            <a:extLst>
              <a:ext uri="{FF2B5EF4-FFF2-40B4-BE49-F238E27FC236}">
                <a16:creationId xmlns:a16="http://schemas.microsoft.com/office/drawing/2014/main" id="{C7163C67-ACB4-4910-8023-B364E44E955A}"/>
              </a:ext>
            </a:extLst>
          </p:cNvPr>
          <p:cNvSpPr>
            <a:spLocks noGrp="1"/>
          </p:cNvSpPr>
          <p:nvPr>
            <p:ph type="body" sz="quarter" idx="46" hasCustomPrompt="1"/>
          </p:nvPr>
        </p:nvSpPr>
        <p:spPr>
          <a:xfrm>
            <a:off x="1344182" y="2547574"/>
            <a:ext cx="776650" cy="715273"/>
          </a:xfrm>
          <a:prstGeom prst="rect">
            <a:avLst/>
          </a:prstGeom>
        </p:spPr>
        <p:txBody>
          <a:bodyPr>
            <a:noAutofit/>
          </a:bodyPr>
          <a:lstStyle>
            <a:lvl1pPr marL="0" indent="0">
              <a:buNone/>
              <a:defRPr sz="4000" b="1">
                <a:solidFill>
                  <a:schemeClr val="bg1"/>
                </a:solidFill>
                <a:latin typeface="+mj-lt"/>
              </a:defRPr>
            </a:lvl1pPr>
          </a:lstStyle>
          <a:p>
            <a:pPr lvl="0"/>
            <a:r>
              <a:rPr lang="en-US" dirty="0"/>
              <a:t>02</a:t>
            </a:r>
          </a:p>
        </p:txBody>
      </p:sp>
      <p:sp>
        <p:nvSpPr>
          <p:cNvPr id="27" name="Text Placeholder 5">
            <a:extLst>
              <a:ext uri="{FF2B5EF4-FFF2-40B4-BE49-F238E27FC236}">
                <a16:creationId xmlns:a16="http://schemas.microsoft.com/office/drawing/2014/main" id="{6A0C40F8-CA25-4B58-91AF-0438FE3D2AEB}"/>
              </a:ext>
            </a:extLst>
          </p:cNvPr>
          <p:cNvSpPr>
            <a:spLocks noGrp="1"/>
          </p:cNvSpPr>
          <p:nvPr>
            <p:ph type="body" sz="quarter" idx="47" hasCustomPrompt="1"/>
          </p:nvPr>
        </p:nvSpPr>
        <p:spPr>
          <a:xfrm>
            <a:off x="1972094" y="3682523"/>
            <a:ext cx="7287957" cy="368654"/>
          </a:xfrm>
          <a:prstGeom prst="rect">
            <a:avLst/>
          </a:prstGeom>
        </p:spPr>
        <p:txBody>
          <a:bodyPr>
            <a:noAutofit/>
          </a:bodyPr>
          <a:lstStyle>
            <a:lvl1pPr marL="0" indent="0">
              <a:buNone/>
              <a:defRPr sz="1800" b="1">
                <a:solidFill>
                  <a:srgbClr val="FFFFFF"/>
                </a:solidFill>
              </a:defRPr>
            </a:lvl1pPr>
          </a:lstStyle>
          <a:p>
            <a:pPr lvl="0"/>
            <a:r>
              <a:rPr lang="en-US" dirty="0"/>
              <a:t>TOPIC HEADER</a:t>
            </a:r>
          </a:p>
        </p:txBody>
      </p:sp>
      <p:sp>
        <p:nvSpPr>
          <p:cNvPr id="28" name="Text Placeholder 16">
            <a:extLst>
              <a:ext uri="{FF2B5EF4-FFF2-40B4-BE49-F238E27FC236}">
                <a16:creationId xmlns:a16="http://schemas.microsoft.com/office/drawing/2014/main" id="{CC98CA2F-F468-4D4C-A665-13B5A57750B6}"/>
              </a:ext>
            </a:extLst>
          </p:cNvPr>
          <p:cNvSpPr>
            <a:spLocks noGrp="1"/>
          </p:cNvSpPr>
          <p:nvPr>
            <p:ph type="body" sz="quarter" idx="48" hasCustomPrompt="1"/>
          </p:nvPr>
        </p:nvSpPr>
        <p:spPr>
          <a:xfrm>
            <a:off x="1972094" y="4049358"/>
            <a:ext cx="7287957" cy="450430"/>
          </a:xfrm>
          <a:prstGeom prst="rect">
            <a:avLst/>
          </a:prstGeom>
        </p:spPr>
        <p:txBody>
          <a:bodyPr>
            <a:noAutofit/>
          </a:bodyPr>
          <a:lstStyle>
            <a:lvl1pPr marL="0" indent="0">
              <a:spcBef>
                <a:spcPts val="0"/>
              </a:spcBef>
              <a:buNone/>
              <a:defRPr sz="12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 Keep one to two sentences.</a:t>
            </a:r>
          </a:p>
          <a:p>
            <a:pPr lvl="0"/>
            <a:r>
              <a:rPr lang="en-US" dirty="0"/>
              <a:t>Description inserted here. Keep one to two sentences.</a:t>
            </a:r>
          </a:p>
        </p:txBody>
      </p:sp>
      <p:sp>
        <p:nvSpPr>
          <p:cNvPr id="29" name="Text Placeholder 5">
            <a:extLst>
              <a:ext uri="{FF2B5EF4-FFF2-40B4-BE49-F238E27FC236}">
                <a16:creationId xmlns:a16="http://schemas.microsoft.com/office/drawing/2014/main" id="{8DA3D916-3D9B-4921-9BE3-E3ECA032A974}"/>
              </a:ext>
            </a:extLst>
          </p:cNvPr>
          <p:cNvSpPr>
            <a:spLocks noGrp="1"/>
          </p:cNvSpPr>
          <p:nvPr>
            <p:ph type="body" sz="quarter" idx="49" hasCustomPrompt="1"/>
          </p:nvPr>
        </p:nvSpPr>
        <p:spPr>
          <a:xfrm>
            <a:off x="1344182" y="3634408"/>
            <a:ext cx="776650" cy="715273"/>
          </a:xfrm>
          <a:prstGeom prst="rect">
            <a:avLst/>
          </a:prstGeom>
        </p:spPr>
        <p:txBody>
          <a:bodyPr>
            <a:noAutofit/>
          </a:bodyPr>
          <a:lstStyle>
            <a:lvl1pPr marL="0" indent="0">
              <a:buNone/>
              <a:defRPr sz="4000" b="1">
                <a:solidFill>
                  <a:schemeClr val="bg1"/>
                </a:solidFill>
                <a:latin typeface="+mj-lt"/>
              </a:defRPr>
            </a:lvl1pPr>
          </a:lstStyle>
          <a:p>
            <a:pPr lvl="0"/>
            <a:r>
              <a:rPr lang="en-US" dirty="0"/>
              <a:t>03</a:t>
            </a:r>
          </a:p>
        </p:txBody>
      </p:sp>
      <p:sp>
        <p:nvSpPr>
          <p:cNvPr id="30" name="Text Placeholder 5">
            <a:extLst>
              <a:ext uri="{FF2B5EF4-FFF2-40B4-BE49-F238E27FC236}">
                <a16:creationId xmlns:a16="http://schemas.microsoft.com/office/drawing/2014/main" id="{9D5371F5-30D3-4B2F-A111-ABFB63873BC8}"/>
              </a:ext>
            </a:extLst>
          </p:cNvPr>
          <p:cNvSpPr>
            <a:spLocks noGrp="1"/>
          </p:cNvSpPr>
          <p:nvPr>
            <p:ph type="body" sz="quarter" idx="50" hasCustomPrompt="1"/>
          </p:nvPr>
        </p:nvSpPr>
        <p:spPr>
          <a:xfrm>
            <a:off x="1972094" y="4788807"/>
            <a:ext cx="7287957" cy="368654"/>
          </a:xfrm>
          <a:prstGeom prst="rect">
            <a:avLst/>
          </a:prstGeom>
        </p:spPr>
        <p:txBody>
          <a:bodyPr>
            <a:noAutofit/>
          </a:bodyPr>
          <a:lstStyle>
            <a:lvl1pPr marL="0" indent="0">
              <a:buNone/>
              <a:defRPr sz="1800" b="1">
                <a:solidFill>
                  <a:srgbClr val="FFFFFF"/>
                </a:solidFill>
              </a:defRPr>
            </a:lvl1pPr>
          </a:lstStyle>
          <a:p>
            <a:pPr lvl="0"/>
            <a:r>
              <a:rPr lang="en-US" dirty="0"/>
              <a:t>TOPIC HEADER</a:t>
            </a:r>
          </a:p>
        </p:txBody>
      </p:sp>
      <p:sp>
        <p:nvSpPr>
          <p:cNvPr id="31" name="Text Placeholder 16">
            <a:extLst>
              <a:ext uri="{FF2B5EF4-FFF2-40B4-BE49-F238E27FC236}">
                <a16:creationId xmlns:a16="http://schemas.microsoft.com/office/drawing/2014/main" id="{58867D25-B16C-46FB-899A-2B0E6DBE5BB1}"/>
              </a:ext>
            </a:extLst>
          </p:cNvPr>
          <p:cNvSpPr>
            <a:spLocks noGrp="1"/>
          </p:cNvSpPr>
          <p:nvPr>
            <p:ph type="body" sz="quarter" idx="51" hasCustomPrompt="1"/>
          </p:nvPr>
        </p:nvSpPr>
        <p:spPr>
          <a:xfrm>
            <a:off x="1972094" y="5155642"/>
            <a:ext cx="7287957" cy="450430"/>
          </a:xfrm>
          <a:prstGeom prst="rect">
            <a:avLst/>
          </a:prstGeom>
        </p:spPr>
        <p:txBody>
          <a:bodyPr>
            <a:noAutofit/>
          </a:bodyPr>
          <a:lstStyle>
            <a:lvl1pPr marL="0" indent="0">
              <a:spcBef>
                <a:spcPts val="0"/>
              </a:spcBef>
              <a:buNone/>
              <a:defRPr sz="12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 Keep one to two sentences.</a:t>
            </a:r>
          </a:p>
          <a:p>
            <a:pPr lvl="0"/>
            <a:r>
              <a:rPr lang="en-US" dirty="0"/>
              <a:t>Description inserted here. Keep one to two sentences.</a:t>
            </a:r>
          </a:p>
        </p:txBody>
      </p:sp>
      <p:sp>
        <p:nvSpPr>
          <p:cNvPr id="32" name="Text Placeholder 5">
            <a:extLst>
              <a:ext uri="{FF2B5EF4-FFF2-40B4-BE49-F238E27FC236}">
                <a16:creationId xmlns:a16="http://schemas.microsoft.com/office/drawing/2014/main" id="{3C29EF61-B842-4313-99D6-CCA37070ED3E}"/>
              </a:ext>
            </a:extLst>
          </p:cNvPr>
          <p:cNvSpPr>
            <a:spLocks noGrp="1"/>
          </p:cNvSpPr>
          <p:nvPr>
            <p:ph type="body" sz="quarter" idx="52" hasCustomPrompt="1"/>
          </p:nvPr>
        </p:nvSpPr>
        <p:spPr>
          <a:xfrm>
            <a:off x="1344182" y="4742172"/>
            <a:ext cx="776650" cy="721420"/>
          </a:xfrm>
          <a:prstGeom prst="rect">
            <a:avLst/>
          </a:prstGeom>
        </p:spPr>
        <p:txBody>
          <a:bodyPr>
            <a:noAutofit/>
          </a:bodyPr>
          <a:lstStyle>
            <a:lvl1pPr marL="0" indent="0">
              <a:buNone/>
              <a:defRPr sz="4000" b="1">
                <a:solidFill>
                  <a:schemeClr val="bg1"/>
                </a:solidFill>
                <a:latin typeface="+mj-lt"/>
              </a:defRPr>
            </a:lvl1pPr>
          </a:lstStyle>
          <a:p>
            <a:pPr lvl="0"/>
            <a:r>
              <a:rPr lang="en-US" dirty="0"/>
              <a:t>04</a:t>
            </a:r>
          </a:p>
        </p:txBody>
      </p:sp>
      <p:sp>
        <p:nvSpPr>
          <p:cNvPr id="33" name="Slide Number Placeholder 5">
            <a:extLst>
              <a:ext uri="{FF2B5EF4-FFF2-40B4-BE49-F238E27FC236}">
                <a16:creationId xmlns:a16="http://schemas.microsoft.com/office/drawing/2014/main" id="{43E9F5C6-1588-1945-8291-2FFD9B6B3FB3}"/>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noAutofit/>
          </a:bodyPr>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35" name="Title 15">
            <a:extLst>
              <a:ext uri="{FF2B5EF4-FFF2-40B4-BE49-F238E27FC236}">
                <a16:creationId xmlns:a16="http://schemas.microsoft.com/office/drawing/2014/main" id="{26A78EBB-78F3-3C4A-AAEC-C0120342C24D}"/>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Agenda</a:t>
            </a:r>
          </a:p>
        </p:txBody>
      </p:sp>
    </p:spTree>
    <p:extLst>
      <p:ext uri="{BB962C8B-B14F-4D97-AF65-F5344CB8AC3E}">
        <p14:creationId xmlns:p14="http://schemas.microsoft.com/office/powerpoint/2010/main" val="3016906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CC3FE-E940-4194-ADF9-CE065D1235F5}"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766913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FA62AF-FB51-4757-9A35-C0728D5291C5}"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680055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204E93-6A1A-4590-807A-A09F3A44394D}"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988584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69409A-F8FA-4392-A871-7D392F4ACE7E}" type="datetime1">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154376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B2B20AE-AF64-4C24-B38C-BC6A4CE939BD}" type="datetime1">
              <a:rPr lang="en-US" smtClean="0"/>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334502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5B86BF-2248-4027-813A-6BE83D231E5A}" type="datetime1">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523093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a:t>Click to edit Master title style</a:t>
            </a:r>
          </a:p>
        </p:txBody>
      </p:sp>
      <p:sp>
        <p:nvSpPr>
          <p:cNvPr id="3" name="Content Placeholder 2"/>
          <p:cNvSpPr>
            <a:spLocks noGrp="1"/>
          </p:cNvSpPr>
          <p:nvPr>
            <p:ph idx="1"/>
          </p:nvPr>
        </p:nvSpPr>
        <p:spPr>
          <a:xfrm>
            <a:off x="4760462" y="514926"/>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88270E-9E02-415D-A7D8-D4AC8EF0B73D}"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21788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4915E9D-EF62-4DA1-91D4-4AB2A93CEA59}"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563182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CA6AE3-DE22-434F-AD9F-B2585FBFD7EF}"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883729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FEFC7-366D-4BC9-A39E-C0DA76B2B010}"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
        <p:nvSpPr>
          <p:cNvPr id="20" name="TextBox 19"/>
          <p:cNvSpPr txBox="1"/>
          <p:nvPr/>
        </p:nvSpPr>
        <p:spPr>
          <a:xfrm>
            <a:off x="541871" y="790378"/>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latin typeface="Arial"/>
              </a:rPr>
              <a:t>”</a:t>
            </a:r>
            <a:endParaRPr lang="en-US" sz="1800">
              <a:solidFill>
                <a:schemeClr val="accent1">
                  <a:lumMod val="60000"/>
                  <a:lumOff val="40000"/>
                </a:schemeClr>
              </a:solidFill>
              <a:latin typeface="Arial"/>
            </a:endParaRPr>
          </a:p>
        </p:txBody>
      </p:sp>
    </p:spTree>
    <p:extLst>
      <p:ext uri="{BB962C8B-B14F-4D97-AF65-F5344CB8AC3E}">
        <p14:creationId xmlns:p14="http://schemas.microsoft.com/office/powerpoint/2010/main" val="284582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8 Items Blue">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B3BFA5-12B9-C744-8742-FD27C0023805}"/>
              </a:ext>
            </a:extLst>
          </p:cNvPr>
          <p:cNvSpPr/>
          <p:nvPr/>
        </p:nvSpPr>
        <p:spPr>
          <a:xfrm>
            <a:off x="4" y="868680"/>
            <a:ext cx="12191995" cy="5425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dirty="0"/>
          </a:p>
        </p:txBody>
      </p:sp>
      <p:pic>
        <p:nvPicPr>
          <p:cNvPr id="24" name="Picture 23">
            <a:extLst>
              <a:ext uri="{FF2B5EF4-FFF2-40B4-BE49-F238E27FC236}">
                <a16:creationId xmlns:a16="http://schemas.microsoft.com/office/drawing/2014/main" id="{A56038F6-FEAF-49D9-A392-6757320F4C64}"/>
              </a:ext>
            </a:extLst>
          </p:cNvPr>
          <p:cNvPicPr>
            <a:picLocks noChangeAspect="1"/>
          </p:cNvPicPr>
          <p:nvPr/>
        </p:nvPicPr>
        <p:blipFill rotWithShape="1">
          <a:blip r:embed="rId2" cstate="screen">
            <a:alphaModFix amt="12000"/>
            <a:extLst>
              <a:ext uri="{28A0092B-C50C-407E-A947-70E740481C1C}">
                <a14:useLocalDpi xmlns:a14="http://schemas.microsoft.com/office/drawing/2010/main"/>
              </a:ext>
            </a:extLst>
          </a:blip>
          <a:srcRect l="7328" t="53985" r="7328" b="8305"/>
          <a:stretch/>
        </p:blipFill>
        <p:spPr>
          <a:xfrm>
            <a:off x="-20514" y="-12463"/>
            <a:ext cx="12212514" cy="6404874"/>
          </a:xfrm>
          <a:prstGeom prst="rect">
            <a:avLst/>
          </a:prstGeom>
        </p:spPr>
      </p:pic>
      <p:sp>
        <p:nvSpPr>
          <p:cNvPr id="25" name="Text Placeholder 5">
            <a:extLst>
              <a:ext uri="{FF2B5EF4-FFF2-40B4-BE49-F238E27FC236}">
                <a16:creationId xmlns:a16="http://schemas.microsoft.com/office/drawing/2014/main" id="{360FEC67-C301-4197-ABAC-0539DECDEF0B}"/>
              </a:ext>
            </a:extLst>
          </p:cNvPr>
          <p:cNvSpPr>
            <a:spLocks noGrp="1"/>
          </p:cNvSpPr>
          <p:nvPr>
            <p:ph type="body" sz="quarter" idx="18" hasCustomPrompt="1"/>
          </p:nvPr>
        </p:nvSpPr>
        <p:spPr>
          <a:xfrm>
            <a:off x="3109540" y="1548508"/>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28" name="Text Placeholder 16">
            <a:extLst>
              <a:ext uri="{FF2B5EF4-FFF2-40B4-BE49-F238E27FC236}">
                <a16:creationId xmlns:a16="http://schemas.microsoft.com/office/drawing/2014/main" id="{326E1503-1A2D-4BC8-9F4A-A9211CC54B74}"/>
              </a:ext>
            </a:extLst>
          </p:cNvPr>
          <p:cNvSpPr>
            <a:spLocks noGrp="1"/>
          </p:cNvSpPr>
          <p:nvPr>
            <p:ph type="body" sz="quarter" idx="42" hasCustomPrompt="1"/>
          </p:nvPr>
        </p:nvSpPr>
        <p:spPr>
          <a:xfrm>
            <a:off x="3109540" y="1915343"/>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29" name="Text Placeholder 5">
            <a:extLst>
              <a:ext uri="{FF2B5EF4-FFF2-40B4-BE49-F238E27FC236}">
                <a16:creationId xmlns:a16="http://schemas.microsoft.com/office/drawing/2014/main" id="{8B6404FE-04C6-4A1B-8923-0C984E2B7023}"/>
              </a:ext>
            </a:extLst>
          </p:cNvPr>
          <p:cNvSpPr>
            <a:spLocks noGrp="1"/>
          </p:cNvSpPr>
          <p:nvPr>
            <p:ph type="body" sz="quarter" idx="43" hasCustomPrompt="1"/>
          </p:nvPr>
        </p:nvSpPr>
        <p:spPr>
          <a:xfrm>
            <a:off x="2447173" y="1498329"/>
            <a:ext cx="807638" cy="715273"/>
          </a:xfrm>
          <a:prstGeom prst="rect">
            <a:avLst/>
          </a:prstGeom>
        </p:spPr>
        <p:txBody>
          <a:bodyPr>
            <a:noAutofit/>
          </a:bodyPr>
          <a:lstStyle>
            <a:lvl1pPr marL="0" indent="0">
              <a:buNone/>
              <a:defRPr sz="4100" b="1">
                <a:solidFill>
                  <a:schemeClr val="bg1"/>
                </a:solidFill>
                <a:latin typeface="+mj-lt"/>
              </a:defRPr>
            </a:lvl1pPr>
          </a:lstStyle>
          <a:p>
            <a:pPr lvl="0"/>
            <a:r>
              <a:rPr lang="en-US" dirty="0"/>
              <a:t>01</a:t>
            </a:r>
          </a:p>
        </p:txBody>
      </p:sp>
      <p:sp>
        <p:nvSpPr>
          <p:cNvPr id="30" name="Text Placeholder 5">
            <a:extLst>
              <a:ext uri="{FF2B5EF4-FFF2-40B4-BE49-F238E27FC236}">
                <a16:creationId xmlns:a16="http://schemas.microsoft.com/office/drawing/2014/main" id="{E97EB0B5-D487-4536-A74D-5D7704BEB3B4}"/>
              </a:ext>
            </a:extLst>
          </p:cNvPr>
          <p:cNvSpPr>
            <a:spLocks noGrp="1"/>
          </p:cNvSpPr>
          <p:nvPr>
            <p:ph type="body" sz="quarter" idx="44" hasCustomPrompt="1"/>
          </p:nvPr>
        </p:nvSpPr>
        <p:spPr>
          <a:xfrm>
            <a:off x="3109540" y="2656958"/>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31" name="Text Placeholder 16">
            <a:extLst>
              <a:ext uri="{FF2B5EF4-FFF2-40B4-BE49-F238E27FC236}">
                <a16:creationId xmlns:a16="http://schemas.microsoft.com/office/drawing/2014/main" id="{8757D165-8A6B-4B54-AE59-2FB29C986E80}"/>
              </a:ext>
            </a:extLst>
          </p:cNvPr>
          <p:cNvSpPr>
            <a:spLocks noGrp="1"/>
          </p:cNvSpPr>
          <p:nvPr>
            <p:ph type="body" sz="quarter" idx="45" hasCustomPrompt="1"/>
          </p:nvPr>
        </p:nvSpPr>
        <p:spPr>
          <a:xfrm>
            <a:off x="3109540" y="3023793"/>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32" name="Text Placeholder 5">
            <a:extLst>
              <a:ext uri="{FF2B5EF4-FFF2-40B4-BE49-F238E27FC236}">
                <a16:creationId xmlns:a16="http://schemas.microsoft.com/office/drawing/2014/main" id="{A3C898D3-1B28-4C51-AF54-A419D0D34F72}"/>
              </a:ext>
            </a:extLst>
          </p:cNvPr>
          <p:cNvSpPr>
            <a:spLocks noGrp="1"/>
          </p:cNvSpPr>
          <p:nvPr>
            <p:ph type="body" sz="quarter" idx="46" hasCustomPrompt="1"/>
          </p:nvPr>
        </p:nvSpPr>
        <p:spPr>
          <a:xfrm>
            <a:off x="2447173" y="2606779"/>
            <a:ext cx="807638" cy="715273"/>
          </a:xfrm>
          <a:prstGeom prst="rect">
            <a:avLst/>
          </a:prstGeom>
        </p:spPr>
        <p:txBody>
          <a:bodyPr>
            <a:noAutofit/>
          </a:bodyPr>
          <a:lstStyle>
            <a:lvl1pPr marL="0" indent="0">
              <a:buNone/>
              <a:defRPr sz="4100" b="1">
                <a:solidFill>
                  <a:schemeClr val="bg1"/>
                </a:solidFill>
                <a:latin typeface="+mj-lt"/>
              </a:defRPr>
            </a:lvl1pPr>
          </a:lstStyle>
          <a:p>
            <a:pPr lvl="0"/>
            <a:r>
              <a:rPr lang="en-US" dirty="0"/>
              <a:t>02</a:t>
            </a:r>
          </a:p>
        </p:txBody>
      </p:sp>
      <p:sp>
        <p:nvSpPr>
          <p:cNvPr id="36" name="Text Placeholder 5">
            <a:extLst>
              <a:ext uri="{FF2B5EF4-FFF2-40B4-BE49-F238E27FC236}">
                <a16:creationId xmlns:a16="http://schemas.microsoft.com/office/drawing/2014/main" id="{020CF519-41BD-4531-A57E-909DCB28861F}"/>
              </a:ext>
            </a:extLst>
          </p:cNvPr>
          <p:cNvSpPr>
            <a:spLocks noGrp="1"/>
          </p:cNvSpPr>
          <p:nvPr>
            <p:ph type="body" sz="quarter" idx="47" hasCustomPrompt="1"/>
          </p:nvPr>
        </p:nvSpPr>
        <p:spPr>
          <a:xfrm>
            <a:off x="3109540" y="3751919"/>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37" name="Text Placeholder 16">
            <a:extLst>
              <a:ext uri="{FF2B5EF4-FFF2-40B4-BE49-F238E27FC236}">
                <a16:creationId xmlns:a16="http://schemas.microsoft.com/office/drawing/2014/main" id="{3CA250E9-33BA-473F-B87A-DCB45BF0BDAE}"/>
              </a:ext>
            </a:extLst>
          </p:cNvPr>
          <p:cNvSpPr>
            <a:spLocks noGrp="1"/>
          </p:cNvSpPr>
          <p:nvPr>
            <p:ph type="body" sz="quarter" idx="48" hasCustomPrompt="1"/>
          </p:nvPr>
        </p:nvSpPr>
        <p:spPr>
          <a:xfrm>
            <a:off x="3109540" y="4118754"/>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38" name="Text Placeholder 5">
            <a:extLst>
              <a:ext uri="{FF2B5EF4-FFF2-40B4-BE49-F238E27FC236}">
                <a16:creationId xmlns:a16="http://schemas.microsoft.com/office/drawing/2014/main" id="{37B1F8C4-0DE4-43C2-ADEE-BD5C60716047}"/>
              </a:ext>
            </a:extLst>
          </p:cNvPr>
          <p:cNvSpPr>
            <a:spLocks noGrp="1"/>
          </p:cNvSpPr>
          <p:nvPr>
            <p:ph type="body" sz="quarter" idx="49" hasCustomPrompt="1"/>
          </p:nvPr>
        </p:nvSpPr>
        <p:spPr>
          <a:xfrm>
            <a:off x="2447173" y="3701740"/>
            <a:ext cx="807638" cy="715273"/>
          </a:xfrm>
          <a:prstGeom prst="rect">
            <a:avLst/>
          </a:prstGeom>
        </p:spPr>
        <p:txBody>
          <a:bodyPr>
            <a:noAutofit/>
          </a:bodyPr>
          <a:lstStyle>
            <a:lvl1pPr marL="0" indent="0">
              <a:buNone/>
              <a:defRPr sz="4100" b="1">
                <a:solidFill>
                  <a:schemeClr val="bg1"/>
                </a:solidFill>
                <a:latin typeface="+mj-lt"/>
              </a:defRPr>
            </a:lvl1pPr>
          </a:lstStyle>
          <a:p>
            <a:pPr lvl="0"/>
            <a:r>
              <a:rPr lang="en-US" dirty="0"/>
              <a:t>03</a:t>
            </a:r>
          </a:p>
        </p:txBody>
      </p:sp>
      <p:sp>
        <p:nvSpPr>
          <p:cNvPr id="42" name="Text Placeholder 5">
            <a:extLst>
              <a:ext uri="{FF2B5EF4-FFF2-40B4-BE49-F238E27FC236}">
                <a16:creationId xmlns:a16="http://schemas.microsoft.com/office/drawing/2014/main" id="{7F5A4A35-86ED-4E77-8C5A-C3C3DEB4D38C}"/>
              </a:ext>
            </a:extLst>
          </p:cNvPr>
          <p:cNvSpPr>
            <a:spLocks noGrp="1"/>
          </p:cNvSpPr>
          <p:nvPr>
            <p:ph type="body" sz="quarter" idx="50" hasCustomPrompt="1"/>
          </p:nvPr>
        </p:nvSpPr>
        <p:spPr>
          <a:xfrm>
            <a:off x="3109540" y="4858203"/>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43" name="Text Placeholder 16">
            <a:extLst>
              <a:ext uri="{FF2B5EF4-FFF2-40B4-BE49-F238E27FC236}">
                <a16:creationId xmlns:a16="http://schemas.microsoft.com/office/drawing/2014/main" id="{3B2168C9-E6AB-40F7-B6D1-E33D1279AE21}"/>
              </a:ext>
            </a:extLst>
          </p:cNvPr>
          <p:cNvSpPr>
            <a:spLocks noGrp="1"/>
          </p:cNvSpPr>
          <p:nvPr>
            <p:ph type="body" sz="quarter" idx="51" hasCustomPrompt="1"/>
          </p:nvPr>
        </p:nvSpPr>
        <p:spPr>
          <a:xfrm>
            <a:off x="3109540" y="5225038"/>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44" name="Text Placeholder 5">
            <a:extLst>
              <a:ext uri="{FF2B5EF4-FFF2-40B4-BE49-F238E27FC236}">
                <a16:creationId xmlns:a16="http://schemas.microsoft.com/office/drawing/2014/main" id="{D42E6D1D-3D81-46C4-961B-DDCD2D9BDD58}"/>
              </a:ext>
            </a:extLst>
          </p:cNvPr>
          <p:cNvSpPr>
            <a:spLocks noGrp="1"/>
          </p:cNvSpPr>
          <p:nvPr>
            <p:ph type="body" sz="quarter" idx="52" hasCustomPrompt="1"/>
          </p:nvPr>
        </p:nvSpPr>
        <p:spPr>
          <a:xfrm>
            <a:off x="2447173" y="4808024"/>
            <a:ext cx="807638" cy="715273"/>
          </a:xfrm>
          <a:prstGeom prst="rect">
            <a:avLst/>
          </a:prstGeom>
        </p:spPr>
        <p:txBody>
          <a:bodyPr>
            <a:noAutofit/>
          </a:bodyPr>
          <a:lstStyle>
            <a:lvl1pPr marL="0" indent="0">
              <a:buNone/>
              <a:defRPr sz="4100" b="1">
                <a:solidFill>
                  <a:schemeClr val="bg1"/>
                </a:solidFill>
                <a:latin typeface="+mj-lt"/>
              </a:defRPr>
            </a:lvl1pPr>
          </a:lstStyle>
          <a:p>
            <a:pPr lvl="0"/>
            <a:r>
              <a:rPr lang="en-US" dirty="0"/>
              <a:t>04</a:t>
            </a:r>
          </a:p>
        </p:txBody>
      </p:sp>
      <p:sp>
        <p:nvSpPr>
          <p:cNvPr id="57" name="Text Placeholder 5">
            <a:extLst>
              <a:ext uri="{FF2B5EF4-FFF2-40B4-BE49-F238E27FC236}">
                <a16:creationId xmlns:a16="http://schemas.microsoft.com/office/drawing/2014/main" id="{DE3A6087-D6A6-4DDC-9E9D-B02C85965409}"/>
              </a:ext>
            </a:extLst>
          </p:cNvPr>
          <p:cNvSpPr>
            <a:spLocks noGrp="1"/>
          </p:cNvSpPr>
          <p:nvPr>
            <p:ph type="body" sz="quarter" idx="53" hasCustomPrompt="1"/>
          </p:nvPr>
        </p:nvSpPr>
        <p:spPr>
          <a:xfrm>
            <a:off x="6849379" y="1558645"/>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58" name="Text Placeholder 16">
            <a:extLst>
              <a:ext uri="{FF2B5EF4-FFF2-40B4-BE49-F238E27FC236}">
                <a16:creationId xmlns:a16="http://schemas.microsoft.com/office/drawing/2014/main" id="{860B9DF2-3C5D-4549-BDB5-9FD3814E3864}"/>
              </a:ext>
            </a:extLst>
          </p:cNvPr>
          <p:cNvSpPr>
            <a:spLocks noGrp="1"/>
          </p:cNvSpPr>
          <p:nvPr>
            <p:ph type="body" sz="quarter" idx="54" hasCustomPrompt="1"/>
          </p:nvPr>
        </p:nvSpPr>
        <p:spPr>
          <a:xfrm>
            <a:off x="6849379" y="1925480"/>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59" name="Text Placeholder 5">
            <a:extLst>
              <a:ext uri="{FF2B5EF4-FFF2-40B4-BE49-F238E27FC236}">
                <a16:creationId xmlns:a16="http://schemas.microsoft.com/office/drawing/2014/main" id="{92A0919F-62CE-4D61-BEC4-603E05ADD1CB}"/>
              </a:ext>
            </a:extLst>
          </p:cNvPr>
          <p:cNvSpPr>
            <a:spLocks noGrp="1"/>
          </p:cNvSpPr>
          <p:nvPr>
            <p:ph type="body" sz="quarter" idx="55" hasCustomPrompt="1"/>
          </p:nvPr>
        </p:nvSpPr>
        <p:spPr>
          <a:xfrm>
            <a:off x="6187012" y="1508466"/>
            <a:ext cx="807638" cy="715273"/>
          </a:xfrm>
          <a:prstGeom prst="rect">
            <a:avLst/>
          </a:prstGeom>
        </p:spPr>
        <p:txBody>
          <a:bodyPr>
            <a:noAutofit/>
          </a:bodyPr>
          <a:lstStyle>
            <a:lvl1pPr marL="0" indent="0">
              <a:buNone/>
              <a:defRPr sz="4100" b="1">
                <a:solidFill>
                  <a:schemeClr val="bg1"/>
                </a:solidFill>
                <a:latin typeface="+mj-lt"/>
              </a:defRPr>
            </a:lvl1pPr>
          </a:lstStyle>
          <a:p>
            <a:pPr lvl="0"/>
            <a:r>
              <a:rPr lang="en-US" dirty="0"/>
              <a:t>05</a:t>
            </a:r>
          </a:p>
        </p:txBody>
      </p:sp>
      <p:sp>
        <p:nvSpPr>
          <p:cNvPr id="60" name="Text Placeholder 5">
            <a:extLst>
              <a:ext uri="{FF2B5EF4-FFF2-40B4-BE49-F238E27FC236}">
                <a16:creationId xmlns:a16="http://schemas.microsoft.com/office/drawing/2014/main" id="{ED3B5A79-6595-4693-946D-BEF39DBA1251}"/>
              </a:ext>
            </a:extLst>
          </p:cNvPr>
          <p:cNvSpPr>
            <a:spLocks noGrp="1"/>
          </p:cNvSpPr>
          <p:nvPr>
            <p:ph type="body" sz="quarter" idx="56" hasCustomPrompt="1"/>
          </p:nvPr>
        </p:nvSpPr>
        <p:spPr>
          <a:xfrm>
            <a:off x="6849379" y="2667095"/>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61" name="Text Placeholder 16">
            <a:extLst>
              <a:ext uri="{FF2B5EF4-FFF2-40B4-BE49-F238E27FC236}">
                <a16:creationId xmlns:a16="http://schemas.microsoft.com/office/drawing/2014/main" id="{8E91448C-CF91-481C-99EB-E67571C1486D}"/>
              </a:ext>
            </a:extLst>
          </p:cNvPr>
          <p:cNvSpPr>
            <a:spLocks noGrp="1"/>
          </p:cNvSpPr>
          <p:nvPr>
            <p:ph type="body" sz="quarter" idx="57" hasCustomPrompt="1"/>
          </p:nvPr>
        </p:nvSpPr>
        <p:spPr>
          <a:xfrm>
            <a:off x="6849379" y="3033930"/>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62" name="Text Placeholder 5">
            <a:extLst>
              <a:ext uri="{FF2B5EF4-FFF2-40B4-BE49-F238E27FC236}">
                <a16:creationId xmlns:a16="http://schemas.microsoft.com/office/drawing/2014/main" id="{F8B87AAD-BEFF-4648-B12C-8A6B21735D91}"/>
              </a:ext>
            </a:extLst>
          </p:cNvPr>
          <p:cNvSpPr>
            <a:spLocks noGrp="1"/>
          </p:cNvSpPr>
          <p:nvPr>
            <p:ph type="body" sz="quarter" idx="58" hasCustomPrompt="1"/>
          </p:nvPr>
        </p:nvSpPr>
        <p:spPr>
          <a:xfrm>
            <a:off x="6187012" y="2616916"/>
            <a:ext cx="807638" cy="715273"/>
          </a:xfrm>
          <a:prstGeom prst="rect">
            <a:avLst/>
          </a:prstGeom>
        </p:spPr>
        <p:txBody>
          <a:bodyPr>
            <a:noAutofit/>
          </a:bodyPr>
          <a:lstStyle>
            <a:lvl1pPr marL="0" indent="0">
              <a:buNone/>
              <a:defRPr sz="4100" b="1">
                <a:solidFill>
                  <a:schemeClr val="bg1"/>
                </a:solidFill>
                <a:latin typeface="+mj-lt"/>
              </a:defRPr>
            </a:lvl1pPr>
          </a:lstStyle>
          <a:p>
            <a:pPr lvl="0"/>
            <a:r>
              <a:rPr lang="en-US" dirty="0"/>
              <a:t>06</a:t>
            </a:r>
          </a:p>
        </p:txBody>
      </p:sp>
      <p:sp>
        <p:nvSpPr>
          <p:cNvPr id="63" name="Text Placeholder 5">
            <a:extLst>
              <a:ext uri="{FF2B5EF4-FFF2-40B4-BE49-F238E27FC236}">
                <a16:creationId xmlns:a16="http://schemas.microsoft.com/office/drawing/2014/main" id="{BE3F49CC-DC81-4522-A8CA-0504E7C4B5D8}"/>
              </a:ext>
            </a:extLst>
          </p:cNvPr>
          <p:cNvSpPr>
            <a:spLocks noGrp="1"/>
          </p:cNvSpPr>
          <p:nvPr>
            <p:ph type="body" sz="quarter" idx="59" hasCustomPrompt="1"/>
          </p:nvPr>
        </p:nvSpPr>
        <p:spPr>
          <a:xfrm>
            <a:off x="6849379" y="3762056"/>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64" name="Text Placeholder 16">
            <a:extLst>
              <a:ext uri="{FF2B5EF4-FFF2-40B4-BE49-F238E27FC236}">
                <a16:creationId xmlns:a16="http://schemas.microsoft.com/office/drawing/2014/main" id="{B500990B-4F14-4C08-8C8C-FB64CEA10676}"/>
              </a:ext>
            </a:extLst>
          </p:cNvPr>
          <p:cNvSpPr>
            <a:spLocks noGrp="1"/>
          </p:cNvSpPr>
          <p:nvPr>
            <p:ph type="body" sz="quarter" idx="60" hasCustomPrompt="1"/>
          </p:nvPr>
        </p:nvSpPr>
        <p:spPr>
          <a:xfrm>
            <a:off x="6849379" y="4128891"/>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65" name="Text Placeholder 5">
            <a:extLst>
              <a:ext uri="{FF2B5EF4-FFF2-40B4-BE49-F238E27FC236}">
                <a16:creationId xmlns:a16="http://schemas.microsoft.com/office/drawing/2014/main" id="{F053B9BF-2077-4958-9AD7-A681FDDE6B6B}"/>
              </a:ext>
            </a:extLst>
          </p:cNvPr>
          <p:cNvSpPr>
            <a:spLocks noGrp="1"/>
          </p:cNvSpPr>
          <p:nvPr>
            <p:ph type="body" sz="quarter" idx="61" hasCustomPrompt="1"/>
          </p:nvPr>
        </p:nvSpPr>
        <p:spPr>
          <a:xfrm>
            <a:off x="6187012" y="3711877"/>
            <a:ext cx="807638" cy="715273"/>
          </a:xfrm>
          <a:prstGeom prst="rect">
            <a:avLst/>
          </a:prstGeom>
        </p:spPr>
        <p:txBody>
          <a:bodyPr>
            <a:noAutofit/>
          </a:bodyPr>
          <a:lstStyle>
            <a:lvl1pPr marL="0" indent="0">
              <a:buNone/>
              <a:defRPr sz="4100" b="1">
                <a:solidFill>
                  <a:schemeClr val="bg1"/>
                </a:solidFill>
                <a:latin typeface="+mj-lt"/>
              </a:defRPr>
            </a:lvl1pPr>
          </a:lstStyle>
          <a:p>
            <a:pPr lvl="0"/>
            <a:r>
              <a:rPr lang="en-US" dirty="0"/>
              <a:t>07</a:t>
            </a:r>
          </a:p>
        </p:txBody>
      </p:sp>
      <p:sp>
        <p:nvSpPr>
          <p:cNvPr id="66" name="Text Placeholder 5">
            <a:extLst>
              <a:ext uri="{FF2B5EF4-FFF2-40B4-BE49-F238E27FC236}">
                <a16:creationId xmlns:a16="http://schemas.microsoft.com/office/drawing/2014/main" id="{66256D59-D415-4CB1-AA6E-0BC6D9E07DB7}"/>
              </a:ext>
            </a:extLst>
          </p:cNvPr>
          <p:cNvSpPr>
            <a:spLocks noGrp="1"/>
          </p:cNvSpPr>
          <p:nvPr>
            <p:ph type="body" sz="quarter" idx="62" hasCustomPrompt="1"/>
          </p:nvPr>
        </p:nvSpPr>
        <p:spPr>
          <a:xfrm>
            <a:off x="6849379" y="4868340"/>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67" name="Text Placeholder 16">
            <a:extLst>
              <a:ext uri="{FF2B5EF4-FFF2-40B4-BE49-F238E27FC236}">
                <a16:creationId xmlns:a16="http://schemas.microsoft.com/office/drawing/2014/main" id="{7EBB5F29-1C3A-4366-A6B6-5C2942B7FCEB}"/>
              </a:ext>
            </a:extLst>
          </p:cNvPr>
          <p:cNvSpPr>
            <a:spLocks noGrp="1"/>
          </p:cNvSpPr>
          <p:nvPr>
            <p:ph type="body" sz="quarter" idx="63" hasCustomPrompt="1"/>
          </p:nvPr>
        </p:nvSpPr>
        <p:spPr>
          <a:xfrm>
            <a:off x="6849379" y="5235175"/>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68" name="Text Placeholder 5">
            <a:extLst>
              <a:ext uri="{FF2B5EF4-FFF2-40B4-BE49-F238E27FC236}">
                <a16:creationId xmlns:a16="http://schemas.microsoft.com/office/drawing/2014/main" id="{79CA28AD-C9FE-4BFB-ABA8-1A3365C98C50}"/>
              </a:ext>
            </a:extLst>
          </p:cNvPr>
          <p:cNvSpPr>
            <a:spLocks noGrp="1"/>
          </p:cNvSpPr>
          <p:nvPr>
            <p:ph type="body" sz="quarter" idx="64" hasCustomPrompt="1"/>
          </p:nvPr>
        </p:nvSpPr>
        <p:spPr>
          <a:xfrm>
            <a:off x="6187012" y="4818161"/>
            <a:ext cx="807638" cy="715273"/>
          </a:xfrm>
          <a:prstGeom prst="rect">
            <a:avLst/>
          </a:prstGeom>
        </p:spPr>
        <p:txBody>
          <a:bodyPr>
            <a:noAutofit/>
          </a:bodyPr>
          <a:lstStyle>
            <a:lvl1pPr marL="0" indent="0">
              <a:buNone/>
              <a:defRPr sz="4100" b="1">
                <a:solidFill>
                  <a:schemeClr val="bg1"/>
                </a:solidFill>
                <a:latin typeface="+mj-lt"/>
              </a:defRPr>
            </a:lvl1pPr>
          </a:lstStyle>
          <a:p>
            <a:pPr lvl="0"/>
            <a:r>
              <a:rPr lang="en-US" dirty="0"/>
              <a:t>08</a:t>
            </a:r>
          </a:p>
        </p:txBody>
      </p:sp>
      <p:sp>
        <p:nvSpPr>
          <p:cNvPr id="33" name="Slide Number Placeholder 5">
            <a:extLst>
              <a:ext uri="{FF2B5EF4-FFF2-40B4-BE49-F238E27FC236}">
                <a16:creationId xmlns:a16="http://schemas.microsoft.com/office/drawing/2014/main" id="{90B6638F-889A-2941-971D-443188B84346}"/>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noAutofit/>
          </a:bodyPr>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34" name="Title 15">
            <a:extLst>
              <a:ext uri="{FF2B5EF4-FFF2-40B4-BE49-F238E27FC236}">
                <a16:creationId xmlns:a16="http://schemas.microsoft.com/office/drawing/2014/main" id="{18AA5F30-B296-EA47-9CE3-CEA4B06C53C2}"/>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Agenda</a:t>
            </a:r>
          </a:p>
        </p:txBody>
      </p:sp>
    </p:spTree>
    <p:extLst>
      <p:ext uri="{BB962C8B-B14F-4D97-AF65-F5344CB8AC3E}">
        <p14:creationId xmlns:p14="http://schemas.microsoft.com/office/powerpoint/2010/main" val="39442642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E8F36A-A360-430B-96DF-9FC29C0CFAF0}"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37876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8A6D98-ABAF-4875-99E5-70B6F07C5141}"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4710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E5E81-4D30-454F-AAE8-683118037967}"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642641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B65FF-3ABA-4CBF-A904-EDABFFFD4325}"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873781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0D2103-C8B6-4546-903E-A0DD67936694}"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631807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9"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50DCF2-C2CE-4476-86A8-EB1DD646F47D}"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903240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6D226DB9-AC44-49B3-949E-E5C210B4E80A}"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23844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821CB-1FDD-40DA-BD1C-90928541F603}"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552425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3" y="2060577"/>
            <a:ext cx="4396339"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4" y="2056093"/>
            <a:ext cx="4396341"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6E8E1-7B52-41DF-BEE7-C83C933D062E}"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306294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656329-1090-4CAB-A86E-01D08F7A3232}" type="datetime1">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97294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4 Items Orange">
    <p:bg>
      <p:bgPr>
        <a:solidFill>
          <a:srgbClr val="FFFFFF"/>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8CBF4E9-A8F7-804E-8A05-893E36FAF90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865371"/>
            <a:ext cx="12192000" cy="5425439"/>
          </a:xfrm>
          <a:prstGeom prst="rect">
            <a:avLst/>
          </a:prstGeom>
        </p:spPr>
      </p:pic>
      <p:sp>
        <p:nvSpPr>
          <p:cNvPr id="38" name="Rectangle 37">
            <a:extLst>
              <a:ext uri="{FF2B5EF4-FFF2-40B4-BE49-F238E27FC236}">
                <a16:creationId xmlns:a16="http://schemas.microsoft.com/office/drawing/2014/main" id="{D4097012-D8CB-0744-B5D8-4D6B51CDC1E9}"/>
              </a:ext>
            </a:extLst>
          </p:cNvPr>
          <p:cNvSpPr/>
          <p:nvPr userDrawn="1"/>
        </p:nvSpPr>
        <p:spPr>
          <a:xfrm>
            <a:off x="0" y="865372"/>
            <a:ext cx="12191995" cy="542820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dirty="0"/>
          </a:p>
        </p:txBody>
      </p:sp>
      <p:cxnSp>
        <p:nvCxnSpPr>
          <p:cNvPr id="39" name="Straight Connector 38">
            <a:extLst>
              <a:ext uri="{FF2B5EF4-FFF2-40B4-BE49-F238E27FC236}">
                <a16:creationId xmlns:a16="http://schemas.microsoft.com/office/drawing/2014/main" id="{EAA635DE-34CD-6447-BB4E-83F15F412A9C}"/>
              </a:ext>
            </a:extLst>
          </p:cNvPr>
          <p:cNvCxnSpPr>
            <a:cxnSpLocks/>
          </p:cNvCxnSpPr>
          <p:nvPr userDrawn="1"/>
        </p:nvCxnSpPr>
        <p:spPr>
          <a:xfrm>
            <a:off x="1341925" y="2456799"/>
            <a:ext cx="938703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88F623F-00D7-9840-B71F-9BC46723DD22}"/>
              </a:ext>
            </a:extLst>
          </p:cNvPr>
          <p:cNvCxnSpPr>
            <a:cxnSpLocks/>
          </p:cNvCxnSpPr>
          <p:nvPr userDrawn="1"/>
        </p:nvCxnSpPr>
        <p:spPr>
          <a:xfrm>
            <a:off x="1341925" y="3538496"/>
            <a:ext cx="938703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20EF817-D8BA-A240-88DF-3FA36211CE98}"/>
              </a:ext>
            </a:extLst>
          </p:cNvPr>
          <p:cNvCxnSpPr>
            <a:cxnSpLocks/>
          </p:cNvCxnSpPr>
          <p:nvPr userDrawn="1"/>
        </p:nvCxnSpPr>
        <p:spPr>
          <a:xfrm>
            <a:off x="1341925" y="4638532"/>
            <a:ext cx="938703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5">
            <a:extLst>
              <a:ext uri="{FF2B5EF4-FFF2-40B4-BE49-F238E27FC236}">
                <a16:creationId xmlns:a16="http://schemas.microsoft.com/office/drawing/2014/main" id="{B1E42249-4987-094B-8A19-CCCE604B3EDF}"/>
              </a:ext>
            </a:extLst>
          </p:cNvPr>
          <p:cNvSpPr>
            <a:spLocks noGrp="1"/>
          </p:cNvSpPr>
          <p:nvPr>
            <p:ph type="body" sz="quarter" idx="18" hasCustomPrompt="1"/>
          </p:nvPr>
        </p:nvSpPr>
        <p:spPr>
          <a:xfrm>
            <a:off x="1972094" y="1498429"/>
            <a:ext cx="7287957" cy="368654"/>
          </a:xfrm>
          <a:prstGeom prst="rect">
            <a:avLst/>
          </a:prstGeom>
        </p:spPr>
        <p:txBody>
          <a:bodyPr>
            <a:noAutofit/>
          </a:bodyPr>
          <a:lstStyle>
            <a:lvl1pPr marL="0" indent="0">
              <a:buNone/>
              <a:defRPr sz="1800" b="1">
                <a:solidFill>
                  <a:srgbClr val="FFFFFF"/>
                </a:solidFill>
              </a:defRPr>
            </a:lvl1pPr>
          </a:lstStyle>
          <a:p>
            <a:pPr lvl="0"/>
            <a:r>
              <a:rPr lang="en-US" dirty="0"/>
              <a:t>TOPIC HEADER</a:t>
            </a:r>
          </a:p>
        </p:txBody>
      </p:sp>
      <p:sp>
        <p:nvSpPr>
          <p:cNvPr id="43" name="Text Placeholder 16">
            <a:extLst>
              <a:ext uri="{FF2B5EF4-FFF2-40B4-BE49-F238E27FC236}">
                <a16:creationId xmlns:a16="http://schemas.microsoft.com/office/drawing/2014/main" id="{9DEF888C-F9EE-EC47-88D4-947CEA877DE8}"/>
              </a:ext>
            </a:extLst>
          </p:cNvPr>
          <p:cNvSpPr>
            <a:spLocks noGrp="1"/>
          </p:cNvSpPr>
          <p:nvPr>
            <p:ph type="body" sz="quarter" idx="42" hasCustomPrompt="1"/>
          </p:nvPr>
        </p:nvSpPr>
        <p:spPr>
          <a:xfrm>
            <a:off x="1972094" y="1865264"/>
            <a:ext cx="7287957" cy="450430"/>
          </a:xfrm>
          <a:prstGeom prst="rect">
            <a:avLst/>
          </a:prstGeom>
        </p:spPr>
        <p:txBody>
          <a:bodyPr>
            <a:noAutofit/>
          </a:bodyPr>
          <a:lstStyle>
            <a:lvl1pPr marL="0" indent="0">
              <a:lnSpc>
                <a:spcPct val="100000"/>
              </a:lnSpc>
              <a:spcBef>
                <a:spcPts val="0"/>
              </a:spcBef>
              <a:buNone/>
              <a:defRPr sz="1200" kern="600" baseline="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 Keep one to two sentences.</a:t>
            </a:r>
          </a:p>
          <a:p>
            <a:pPr lvl="0"/>
            <a:r>
              <a:rPr lang="en-US" dirty="0"/>
              <a:t>Description inserted here. Keep one to two sentences.</a:t>
            </a:r>
          </a:p>
        </p:txBody>
      </p:sp>
      <p:sp>
        <p:nvSpPr>
          <p:cNvPr id="44" name="Text Placeholder 5">
            <a:extLst>
              <a:ext uri="{FF2B5EF4-FFF2-40B4-BE49-F238E27FC236}">
                <a16:creationId xmlns:a16="http://schemas.microsoft.com/office/drawing/2014/main" id="{88E26B1E-94A3-F342-9BFA-178CD2543646}"/>
              </a:ext>
            </a:extLst>
          </p:cNvPr>
          <p:cNvSpPr>
            <a:spLocks noGrp="1"/>
          </p:cNvSpPr>
          <p:nvPr>
            <p:ph type="body" sz="quarter" idx="43" hasCustomPrompt="1"/>
          </p:nvPr>
        </p:nvSpPr>
        <p:spPr>
          <a:xfrm>
            <a:off x="1344182" y="1467926"/>
            <a:ext cx="776650" cy="715273"/>
          </a:xfrm>
          <a:prstGeom prst="rect">
            <a:avLst/>
          </a:prstGeom>
        </p:spPr>
        <p:txBody>
          <a:bodyPr>
            <a:noAutofit/>
          </a:bodyPr>
          <a:lstStyle>
            <a:lvl1pPr marL="0" indent="0">
              <a:buNone/>
              <a:defRPr sz="4100" b="1">
                <a:solidFill>
                  <a:schemeClr val="tx1"/>
                </a:solidFill>
                <a:latin typeface="+mj-lt"/>
              </a:defRPr>
            </a:lvl1pPr>
          </a:lstStyle>
          <a:p>
            <a:pPr lvl="0"/>
            <a:r>
              <a:rPr lang="en-US" dirty="0"/>
              <a:t>01</a:t>
            </a:r>
          </a:p>
        </p:txBody>
      </p:sp>
      <p:sp>
        <p:nvSpPr>
          <p:cNvPr id="45" name="Text Placeholder 5">
            <a:extLst>
              <a:ext uri="{FF2B5EF4-FFF2-40B4-BE49-F238E27FC236}">
                <a16:creationId xmlns:a16="http://schemas.microsoft.com/office/drawing/2014/main" id="{FFE93595-F05E-A743-9622-0198A76E0CDB}"/>
              </a:ext>
            </a:extLst>
          </p:cNvPr>
          <p:cNvSpPr>
            <a:spLocks noGrp="1"/>
          </p:cNvSpPr>
          <p:nvPr>
            <p:ph type="body" sz="quarter" idx="44" hasCustomPrompt="1"/>
          </p:nvPr>
        </p:nvSpPr>
        <p:spPr>
          <a:xfrm>
            <a:off x="1972094" y="2587562"/>
            <a:ext cx="7287957" cy="368654"/>
          </a:xfrm>
          <a:prstGeom prst="rect">
            <a:avLst/>
          </a:prstGeom>
        </p:spPr>
        <p:txBody>
          <a:bodyPr>
            <a:noAutofit/>
          </a:bodyPr>
          <a:lstStyle>
            <a:lvl1pPr marL="0" indent="0">
              <a:buNone/>
              <a:defRPr sz="1800" b="1">
                <a:solidFill>
                  <a:srgbClr val="FFFFFF"/>
                </a:solidFill>
              </a:defRPr>
            </a:lvl1pPr>
          </a:lstStyle>
          <a:p>
            <a:pPr lvl="0"/>
            <a:r>
              <a:rPr lang="en-US" dirty="0"/>
              <a:t>TOPIC HEADER</a:t>
            </a:r>
          </a:p>
        </p:txBody>
      </p:sp>
      <p:sp>
        <p:nvSpPr>
          <p:cNvPr id="46" name="Text Placeholder 16">
            <a:extLst>
              <a:ext uri="{FF2B5EF4-FFF2-40B4-BE49-F238E27FC236}">
                <a16:creationId xmlns:a16="http://schemas.microsoft.com/office/drawing/2014/main" id="{3DF77A3C-101D-E04F-A2E4-9D27402C5BA9}"/>
              </a:ext>
            </a:extLst>
          </p:cNvPr>
          <p:cNvSpPr>
            <a:spLocks noGrp="1"/>
          </p:cNvSpPr>
          <p:nvPr>
            <p:ph type="body" sz="quarter" idx="45" hasCustomPrompt="1"/>
          </p:nvPr>
        </p:nvSpPr>
        <p:spPr>
          <a:xfrm>
            <a:off x="1972094" y="2954397"/>
            <a:ext cx="7287957" cy="450430"/>
          </a:xfrm>
          <a:prstGeom prst="rect">
            <a:avLst/>
          </a:prstGeom>
        </p:spPr>
        <p:txBody>
          <a:bodyPr>
            <a:noAutofit/>
          </a:bodyPr>
          <a:lstStyle>
            <a:lvl1pPr marL="0" indent="0">
              <a:spcBef>
                <a:spcPts val="0"/>
              </a:spcBef>
              <a:buNone/>
              <a:defRPr sz="12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 Keep one to two sentences.</a:t>
            </a:r>
          </a:p>
          <a:p>
            <a:pPr lvl="0"/>
            <a:r>
              <a:rPr lang="en-US" dirty="0"/>
              <a:t>Description inserted here. Keep one to two sentences.</a:t>
            </a:r>
          </a:p>
        </p:txBody>
      </p:sp>
      <p:sp>
        <p:nvSpPr>
          <p:cNvPr id="47" name="Text Placeholder 5">
            <a:extLst>
              <a:ext uri="{FF2B5EF4-FFF2-40B4-BE49-F238E27FC236}">
                <a16:creationId xmlns:a16="http://schemas.microsoft.com/office/drawing/2014/main" id="{9C3B8353-1613-1148-9C67-D0A18B418FEE}"/>
              </a:ext>
            </a:extLst>
          </p:cNvPr>
          <p:cNvSpPr>
            <a:spLocks noGrp="1"/>
          </p:cNvSpPr>
          <p:nvPr>
            <p:ph type="body" sz="quarter" idx="46" hasCustomPrompt="1"/>
          </p:nvPr>
        </p:nvSpPr>
        <p:spPr>
          <a:xfrm>
            <a:off x="1344182" y="2547574"/>
            <a:ext cx="776650" cy="715273"/>
          </a:xfrm>
          <a:prstGeom prst="rect">
            <a:avLst/>
          </a:prstGeom>
        </p:spPr>
        <p:txBody>
          <a:bodyPr>
            <a:noAutofit/>
          </a:bodyPr>
          <a:lstStyle>
            <a:lvl1pPr marL="0" indent="0">
              <a:buNone/>
              <a:defRPr sz="4000" b="1">
                <a:solidFill>
                  <a:schemeClr val="tx1"/>
                </a:solidFill>
                <a:latin typeface="+mj-lt"/>
              </a:defRPr>
            </a:lvl1pPr>
          </a:lstStyle>
          <a:p>
            <a:pPr lvl="0"/>
            <a:r>
              <a:rPr lang="en-US" dirty="0"/>
              <a:t>02</a:t>
            </a:r>
          </a:p>
        </p:txBody>
      </p:sp>
      <p:sp>
        <p:nvSpPr>
          <p:cNvPr id="48" name="Text Placeholder 5">
            <a:extLst>
              <a:ext uri="{FF2B5EF4-FFF2-40B4-BE49-F238E27FC236}">
                <a16:creationId xmlns:a16="http://schemas.microsoft.com/office/drawing/2014/main" id="{0E0388A0-D896-B146-AACD-D2C120E7056A}"/>
              </a:ext>
            </a:extLst>
          </p:cNvPr>
          <p:cNvSpPr>
            <a:spLocks noGrp="1"/>
          </p:cNvSpPr>
          <p:nvPr>
            <p:ph type="body" sz="quarter" idx="47" hasCustomPrompt="1"/>
          </p:nvPr>
        </p:nvSpPr>
        <p:spPr>
          <a:xfrm>
            <a:off x="1972094" y="3682523"/>
            <a:ext cx="7287957" cy="368654"/>
          </a:xfrm>
          <a:prstGeom prst="rect">
            <a:avLst/>
          </a:prstGeom>
        </p:spPr>
        <p:txBody>
          <a:bodyPr>
            <a:noAutofit/>
          </a:bodyPr>
          <a:lstStyle>
            <a:lvl1pPr marL="0" indent="0">
              <a:buNone/>
              <a:defRPr sz="1800" b="1">
                <a:solidFill>
                  <a:srgbClr val="FFFFFF"/>
                </a:solidFill>
              </a:defRPr>
            </a:lvl1pPr>
          </a:lstStyle>
          <a:p>
            <a:pPr lvl="0"/>
            <a:r>
              <a:rPr lang="en-US" dirty="0"/>
              <a:t>TOPIC HEADER</a:t>
            </a:r>
          </a:p>
        </p:txBody>
      </p:sp>
      <p:sp>
        <p:nvSpPr>
          <p:cNvPr id="49" name="Text Placeholder 16">
            <a:extLst>
              <a:ext uri="{FF2B5EF4-FFF2-40B4-BE49-F238E27FC236}">
                <a16:creationId xmlns:a16="http://schemas.microsoft.com/office/drawing/2014/main" id="{B60DAFE5-D34A-B243-94B5-5005F9E607A0}"/>
              </a:ext>
            </a:extLst>
          </p:cNvPr>
          <p:cNvSpPr>
            <a:spLocks noGrp="1"/>
          </p:cNvSpPr>
          <p:nvPr>
            <p:ph type="body" sz="quarter" idx="48" hasCustomPrompt="1"/>
          </p:nvPr>
        </p:nvSpPr>
        <p:spPr>
          <a:xfrm>
            <a:off x="1972094" y="4049358"/>
            <a:ext cx="7287957" cy="450430"/>
          </a:xfrm>
          <a:prstGeom prst="rect">
            <a:avLst/>
          </a:prstGeom>
        </p:spPr>
        <p:txBody>
          <a:bodyPr>
            <a:noAutofit/>
          </a:bodyPr>
          <a:lstStyle>
            <a:lvl1pPr marL="0" indent="0">
              <a:spcBef>
                <a:spcPts val="0"/>
              </a:spcBef>
              <a:buNone/>
              <a:defRPr sz="12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 Keep one to two sentences.</a:t>
            </a:r>
          </a:p>
          <a:p>
            <a:pPr lvl="0"/>
            <a:r>
              <a:rPr lang="en-US" dirty="0"/>
              <a:t>Description inserted here. Keep one to two sentences.</a:t>
            </a:r>
          </a:p>
        </p:txBody>
      </p:sp>
      <p:sp>
        <p:nvSpPr>
          <p:cNvPr id="50" name="Text Placeholder 5">
            <a:extLst>
              <a:ext uri="{FF2B5EF4-FFF2-40B4-BE49-F238E27FC236}">
                <a16:creationId xmlns:a16="http://schemas.microsoft.com/office/drawing/2014/main" id="{0587F5BA-8B8A-1E46-933D-C066FC0289C6}"/>
              </a:ext>
            </a:extLst>
          </p:cNvPr>
          <p:cNvSpPr>
            <a:spLocks noGrp="1"/>
          </p:cNvSpPr>
          <p:nvPr>
            <p:ph type="body" sz="quarter" idx="49" hasCustomPrompt="1"/>
          </p:nvPr>
        </p:nvSpPr>
        <p:spPr>
          <a:xfrm>
            <a:off x="1344182" y="3634408"/>
            <a:ext cx="776650" cy="715273"/>
          </a:xfrm>
          <a:prstGeom prst="rect">
            <a:avLst/>
          </a:prstGeom>
        </p:spPr>
        <p:txBody>
          <a:bodyPr>
            <a:noAutofit/>
          </a:bodyPr>
          <a:lstStyle>
            <a:lvl1pPr marL="0" indent="0">
              <a:buNone/>
              <a:defRPr sz="4000" b="1">
                <a:solidFill>
                  <a:schemeClr val="tx1"/>
                </a:solidFill>
                <a:latin typeface="+mj-lt"/>
              </a:defRPr>
            </a:lvl1pPr>
          </a:lstStyle>
          <a:p>
            <a:pPr lvl="0"/>
            <a:r>
              <a:rPr lang="en-US" dirty="0"/>
              <a:t>03</a:t>
            </a:r>
          </a:p>
        </p:txBody>
      </p:sp>
      <p:sp>
        <p:nvSpPr>
          <p:cNvPr id="51" name="Text Placeholder 5">
            <a:extLst>
              <a:ext uri="{FF2B5EF4-FFF2-40B4-BE49-F238E27FC236}">
                <a16:creationId xmlns:a16="http://schemas.microsoft.com/office/drawing/2014/main" id="{FF318116-8ECA-744D-83E9-0894A95E2DBC}"/>
              </a:ext>
            </a:extLst>
          </p:cNvPr>
          <p:cNvSpPr>
            <a:spLocks noGrp="1"/>
          </p:cNvSpPr>
          <p:nvPr>
            <p:ph type="body" sz="quarter" idx="50" hasCustomPrompt="1"/>
          </p:nvPr>
        </p:nvSpPr>
        <p:spPr>
          <a:xfrm>
            <a:off x="1972094" y="4788807"/>
            <a:ext cx="7287957" cy="368654"/>
          </a:xfrm>
          <a:prstGeom prst="rect">
            <a:avLst/>
          </a:prstGeom>
        </p:spPr>
        <p:txBody>
          <a:bodyPr>
            <a:noAutofit/>
          </a:bodyPr>
          <a:lstStyle>
            <a:lvl1pPr marL="0" indent="0">
              <a:buNone/>
              <a:defRPr sz="1800" b="1">
                <a:solidFill>
                  <a:srgbClr val="FFFFFF"/>
                </a:solidFill>
              </a:defRPr>
            </a:lvl1pPr>
          </a:lstStyle>
          <a:p>
            <a:pPr lvl="0"/>
            <a:r>
              <a:rPr lang="en-US" dirty="0"/>
              <a:t>TOPIC HEADER</a:t>
            </a:r>
          </a:p>
        </p:txBody>
      </p:sp>
      <p:sp>
        <p:nvSpPr>
          <p:cNvPr id="52" name="Text Placeholder 16">
            <a:extLst>
              <a:ext uri="{FF2B5EF4-FFF2-40B4-BE49-F238E27FC236}">
                <a16:creationId xmlns:a16="http://schemas.microsoft.com/office/drawing/2014/main" id="{E7FF8564-2E22-7049-BF3A-8F5A280C35B3}"/>
              </a:ext>
            </a:extLst>
          </p:cNvPr>
          <p:cNvSpPr>
            <a:spLocks noGrp="1"/>
          </p:cNvSpPr>
          <p:nvPr>
            <p:ph type="body" sz="quarter" idx="51" hasCustomPrompt="1"/>
          </p:nvPr>
        </p:nvSpPr>
        <p:spPr>
          <a:xfrm>
            <a:off x="1972094" y="5155642"/>
            <a:ext cx="7287957" cy="450430"/>
          </a:xfrm>
          <a:prstGeom prst="rect">
            <a:avLst/>
          </a:prstGeom>
        </p:spPr>
        <p:txBody>
          <a:bodyPr>
            <a:noAutofit/>
          </a:bodyPr>
          <a:lstStyle>
            <a:lvl1pPr marL="0" indent="0">
              <a:spcBef>
                <a:spcPts val="0"/>
              </a:spcBef>
              <a:buNone/>
              <a:defRPr sz="12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 Keep one to two sentences.</a:t>
            </a:r>
          </a:p>
          <a:p>
            <a:pPr lvl="0"/>
            <a:r>
              <a:rPr lang="en-US" dirty="0"/>
              <a:t>Description inserted here. Keep one to two sentences.</a:t>
            </a:r>
          </a:p>
        </p:txBody>
      </p:sp>
      <p:sp>
        <p:nvSpPr>
          <p:cNvPr id="53" name="Text Placeholder 5">
            <a:extLst>
              <a:ext uri="{FF2B5EF4-FFF2-40B4-BE49-F238E27FC236}">
                <a16:creationId xmlns:a16="http://schemas.microsoft.com/office/drawing/2014/main" id="{2FF1DEFD-F09C-B047-9B99-713520662AB2}"/>
              </a:ext>
            </a:extLst>
          </p:cNvPr>
          <p:cNvSpPr>
            <a:spLocks noGrp="1"/>
          </p:cNvSpPr>
          <p:nvPr>
            <p:ph type="body" sz="quarter" idx="52" hasCustomPrompt="1"/>
          </p:nvPr>
        </p:nvSpPr>
        <p:spPr>
          <a:xfrm>
            <a:off x="1344182" y="4742172"/>
            <a:ext cx="776650" cy="721420"/>
          </a:xfrm>
          <a:prstGeom prst="rect">
            <a:avLst/>
          </a:prstGeom>
        </p:spPr>
        <p:txBody>
          <a:bodyPr>
            <a:noAutofit/>
          </a:bodyPr>
          <a:lstStyle>
            <a:lvl1pPr marL="0" indent="0">
              <a:buNone/>
              <a:defRPr sz="4000" b="1">
                <a:solidFill>
                  <a:schemeClr val="tx1"/>
                </a:solidFill>
                <a:latin typeface="+mj-lt"/>
              </a:defRPr>
            </a:lvl1pPr>
          </a:lstStyle>
          <a:p>
            <a:pPr lvl="0"/>
            <a:r>
              <a:rPr lang="en-US" dirty="0"/>
              <a:t>04</a:t>
            </a:r>
          </a:p>
        </p:txBody>
      </p:sp>
      <p:sp>
        <p:nvSpPr>
          <p:cNvPr id="54" name="Slide Number Placeholder 5">
            <a:extLst>
              <a:ext uri="{FF2B5EF4-FFF2-40B4-BE49-F238E27FC236}">
                <a16:creationId xmlns:a16="http://schemas.microsoft.com/office/drawing/2014/main" id="{E6E25CC4-A662-D24F-AB62-16CA024B4B05}"/>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noAutofit/>
          </a:bodyPr>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55" name="Title 15">
            <a:extLst>
              <a:ext uri="{FF2B5EF4-FFF2-40B4-BE49-F238E27FC236}">
                <a16:creationId xmlns:a16="http://schemas.microsoft.com/office/drawing/2014/main" id="{7735FFC9-82B4-BC43-B666-F33F35E5676B}"/>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Agenda</a:t>
            </a:r>
          </a:p>
        </p:txBody>
      </p:sp>
    </p:spTree>
    <p:extLst>
      <p:ext uri="{BB962C8B-B14F-4D97-AF65-F5344CB8AC3E}">
        <p14:creationId xmlns:p14="http://schemas.microsoft.com/office/powerpoint/2010/main" val="2638140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1DCA1A23-56B8-494B-B5FC-18DCF049F614}" type="datetime1">
              <a:rPr lang="en-US" smtClean="0"/>
              <a:t>3/17/2022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883098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11268EA-EF3F-41EC-A7E0-7847A96E5DE6}" type="datetime1">
              <a:rPr lang="en-US" smtClean="0"/>
              <a:t>3/17/2022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540600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9FF93B9C-BB5D-4641-9659-71393E038E10}" type="datetime1">
              <a:rPr lang="en-US" smtClean="0"/>
              <a:t>3/17/2022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180003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en-US"/>
              <a:t>Click to edit Master title style</a:t>
            </a:r>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28CA1EB-3019-4CB7-BAC1-A7520DB14094}"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431547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A42532-21EE-4516-98DA-8D42F2C5A085}"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1196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en-US"/>
              <a:t>Click to edit Master title style</a:t>
            </a:r>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157AADA4-BE91-4A1D-B026-AA6D9F88BC8A}"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084362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3600"/>
            </a:lvl1pPr>
          </a:lstStyle>
          <a:p>
            <a:r>
              <a:rPr lang="en-US"/>
              <a:t>Click to edit Master title style</a:t>
            </a:r>
          </a:p>
        </p:txBody>
      </p:sp>
      <p:sp>
        <p:nvSpPr>
          <p:cNvPr id="11" name="Text Placeholder 3"/>
          <p:cNvSpPr>
            <a:spLocks noGrp="1"/>
          </p:cNvSpPr>
          <p:nvPr>
            <p:ph type="body" sz="half" idx="14"/>
          </p:nvPr>
        </p:nvSpPr>
        <p:spPr>
          <a:xfrm>
            <a:off x="1930401" y="3771174"/>
            <a:ext cx="7279649"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573C12F6-D3DF-4AB8-9CB5-8B9C20039B9B}"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
        <p:nvSpPr>
          <p:cNvPr id="12" name="TextBox 11"/>
          <p:cNvSpPr txBox="1"/>
          <p:nvPr/>
        </p:nvSpPr>
        <p:spPr>
          <a:xfrm>
            <a:off x="898295" y="971255"/>
            <a:ext cx="801912"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a:t>“</a:t>
            </a:r>
          </a:p>
        </p:txBody>
      </p:sp>
      <p:sp>
        <p:nvSpPr>
          <p:cNvPr id="15" name="TextBox 14"/>
          <p:cNvSpPr txBox="1"/>
          <p:nvPr/>
        </p:nvSpPr>
        <p:spPr>
          <a:xfrm>
            <a:off x="9330491" y="2613789"/>
            <a:ext cx="801912"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a:t>”</a:t>
            </a:r>
          </a:p>
        </p:txBody>
      </p:sp>
    </p:spTree>
    <p:extLst>
      <p:ext uri="{BB962C8B-B14F-4D97-AF65-F5344CB8AC3E}">
        <p14:creationId xmlns:p14="http://schemas.microsoft.com/office/powerpoint/2010/main" val="2773853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856A2-AF37-4B6C-BB03-96F72A73DD65}"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697784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BA9645-8AEB-4EF1-91D6-3EE659F4DF47}" type="datetime1">
              <a:rPr lang="en-US" smtClean="0"/>
              <a:t>3/17/2022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57605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2" name="Text Placeholder 3"/>
          <p:cNvSpPr>
            <a:spLocks noGrp="1"/>
          </p:cNvSpPr>
          <p:nvPr>
            <p:ph type="body" sz="half" idx="18"/>
          </p:nvPr>
        </p:nvSpPr>
        <p:spPr>
          <a:xfrm>
            <a:off x="652463" y="4827213"/>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3" name="Text Placeholder 3"/>
          <p:cNvSpPr>
            <a:spLocks noGrp="1"/>
          </p:cNvSpPr>
          <p:nvPr>
            <p:ph type="body" sz="half" idx="19"/>
          </p:nvPr>
        </p:nvSpPr>
        <p:spPr>
          <a:xfrm>
            <a:off x="3888022" y="4827212"/>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C515B40-7E34-4233-819C-41B783837E75}" type="datetime1">
              <a:rPr lang="en-US" smtClean="0"/>
              <a:t>3/17/2022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75725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8 Items Orange">
    <p:bg>
      <p:bgPr>
        <a:solidFill>
          <a:srgbClr val="FFFFFF"/>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73C9EFA-2D22-AB4A-BDA1-CD7D28867DC6}"/>
              </a:ext>
            </a:extLst>
          </p:cNvPr>
          <p:cNvSpPr/>
          <p:nvPr userDrawn="1"/>
        </p:nvSpPr>
        <p:spPr>
          <a:xfrm>
            <a:off x="4" y="868680"/>
            <a:ext cx="12191995" cy="542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dirty="0"/>
          </a:p>
        </p:txBody>
      </p:sp>
      <p:pic>
        <p:nvPicPr>
          <p:cNvPr id="39" name="Picture 38">
            <a:extLst>
              <a:ext uri="{FF2B5EF4-FFF2-40B4-BE49-F238E27FC236}">
                <a16:creationId xmlns:a16="http://schemas.microsoft.com/office/drawing/2014/main" id="{77A76FF6-553E-414F-B71A-BB2820CE6779}"/>
              </a:ext>
            </a:extLst>
          </p:cNvPr>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7328" t="53985" r="7328" b="8305"/>
          <a:stretch/>
        </p:blipFill>
        <p:spPr>
          <a:xfrm>
            <a:off x="0" y="-12463"/>
            <a:ext cx="12212514" cy="6404874"/>
          </a:xfrm>
          <a:prstGeom prst="rect">
            <a:avLst/>
          </a:prstGeom>
        </p:spPr>
      </p:pic>
      <p:sp>
        <p:nvSpPr>
          <p:cNvPr id="40" name="Text Placeholder 5">
            <a:extLst>
              <a:ext uri="{FF2B5EF4-FFF2-40B4-BE49-F238E27FC236}">
                <a16:creationId xmlns:a16="http://schemas.microsoft.com/office/drawing/2014/main" id="{6D7F7C5A-E8C2-2A4D-8D75-160F2F167DAD}"/>
              </a:ext>
            </a:extLst>
          </p:cNvPr>
          <p:cNvSpPr>
            <a:spLocks noGrp="1"/>
          </p:cNvSpPr>
          <p:nvPr>
            <p:ph type="body" sz="quarter" idx="18" hasCustomPrompt="1"/>
          </p:nvPr>
        </p:nvSpPr>
        <p:spPr>
          <a:xfrm>
            <a:off x="3109540" y="1548508"/>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41" name="Text Placeholder 16">
            <a:extLst>
              <a:ext uri="{FF2B5EF4-FFF2-40B4-BE49-F238E27FC236}">
                <a16:creationId xmlns:a16="http://schemas.microsoft.com/office/drawing/2014/main" id="{475A5CBF-F112-B842-B576-6DEEAFD1305C}"/>
              </a:ext>
            </a:extLst>
          </p:cNvPr>
          <p:cNvSpPr>
            <a:spLocks noGrp="1"/>
          </p:cNvSpPr>
          <p:nvPr>
            <p:ph type="body" sz="quarter" idx="42" hasCustomPrompt="1"/>
          </p:nvPr>
        </p:nvSpPr>
        <p:spPr>
          <a:xfrm>
            <a:off x="3109540" y="1915343"/>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45" name="Text Placeholder 5">
            <a:extLst>
              <a:ext uri="{FF2B5EF4-FFF2-40B4-BE49-F238E27FC236}">
                <a16:creationId xmlns:a16="http://schemas.microsoft.com/office/drawing/2014/main" id="{E4CCF813-78A2-C746-94D6-82A6078F2616}"/>
              </a:ext>
            </a:extLst>
          </p:cNvPr>
          <p:cNvSpPr>
            <a:spLocks noGrp="1"/>
          </p:cNvSpPr>
          <p:nvPr>
            <p:ph type="body" sz="quarter" idx="43" hasCustomPrompt="1"/>
          </p:nvPr>
        </p:nvSpPr>
        <p:spPr>
          <a:xfrm>
            <a:off x="2447173" y="1498329"/>
            <a:ext cx="807638" cy="715273"/>
          </a:xfrm>
          <a:prstGeom prst="rect">
            <a:avLst/>
          </a:prstGeom>
        </p:spPr>
        <p:txBody>
          <a:bodyPr>
            <a:noAutofit/>
          </a:bodyPr>
          <a:lstStyle>
            <a:lvl1pPr marL="0" indent="0">
              <a:buNone/>
              <a:defRPr sz="4100" b="1">
                <a:solidFill>
                  <a:schemeClr val="tx1"/>
                </a:solidFill>
                <a:latin typeface="+mj-lt"/>
              </a:defRPr>
            </a:lvl1pPr>
          </a:lstStyle>
          <a:p>
            <a:pPr lvl="0"/>
            <a:r>
              <a:rPr lang="en-US" dirty="0"/>
              <a:t>01</a:t>
            </a:r>
          </a:p>
        </p:txBody>
      </p:sp>
      <p:sp>
        <p:nvSpPr>
          <p:cNvPr id="46" name="Text Placeholder 5">
            <a:extLst>
              <a:ext uri="{FF2B5EF4-FFF2-40B4-BE49-F238E27FC236}">
                <a16:creationId xmlns:a16="http://schemas.microsoft.com/office/drawing/2014/main" id="{3E5C14F3-CEDA-5845-B6F5-DF7E40FB40ED}"/>
              </a:ext>
            </a:extLst>
          </p:cNvPr>
          <p:cNvSpPr>
            <a:spLocks noGrp="1"/>
          </p:cNvSpPr>
          <p:nvPr>
            <p:ph type="body" sz="quarter" idx="44" hasCustomPrompt="1"/>
          </p:nvPr>
        </p:nvSpPr>
        <p:spPr>
          <a:xfrm>
            <a:off x="3109540" y="2656958"/>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47" name="Text Placeholder 16">
            <a:extLst>
              <a:ext uri="{FF2B5EF4-FFF2-40B4-BE49-F238E27FC236}">
                <a16:creationId xmlns:a16="http://schemas.microsoft.com/office/drawing/2014/main" id="{23AF8906-A855-9C4E-8189-66CC43A55C32}"/>
              </a:ext>
            </a:extLst>
          </p:cNvPr>
          <p:cNvSpPr>
            <a:spLocks noGrp="1"/>
          </p:cNvSpPr>
          <p:nvPr>
            <p:ph type="body" sz="quarter" idx="45" hasCustomPrompt="1"/>
          </p:nvPr>
        </p:nvSpPr>
        <p:spPr>
          <a:xfrm>
            <a:off x="3109540" y="3023793"/>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48" name="Text Placeholder 5">
            <a:extLst>
              <a:ext uri="{FF2B5EF4-FFF2-40B4-BE49-F238E27FC236}">
                <a16:creationId xmlns:a16="http://schemas.microsoft.com/office/drawing/2014/main" id="{CC415DC8-D344-A841-B9C0-BA6A5FA2E024}"/>
              </a:ext>
            </a:extLst>
          </p:cNvPr>
          <p:cNvSpPr>
            <a:spLocks noGrp="1"/>
          </p:cNvSpPr>
          <p:nvPr>
            <p:ph type="body" sz="quarter" idx="46" hasCustomPrompt="1"/>
          </p:nvPr>
        </p:nvSpPr>
        <p:spPr>
          <a:xfrm>
            <a:off x="2447173" y="2606779"/>
            <a:ext cx="807638" cy="715273"/>
          </a:xfrm>
          <a:prstGeom prst="rect">
            <a:avLst/>
          </a:prstGeom>
        </p:spPr>
        <p:txBody>
          <a:bodyPr>
            <a:noAutofit/>
          </a:bodyPr>
          <a:lstStyle>
            <a:lvl1pPr marL="0" indent="0">
              <a:buNone/>
              <a:defRPr sz="4100" b="1">
                <a:solidFill>
                  <a:schemeClr val="tx1"/>
                </a:solidFill>
                <a:latin typeface="+mj-lt"/>
              </a:defRPr>
            </a:lvl1pPr>
          </a:lstStyle>
          <a:p>
            <a:pPr lvl="0"/>
            <a:r>
              <a:rPr lang="en-US" dirty="0"/>
              <a:t>02</a:t>
            </a:r>
          </a:p>
        </p:txBody>
      </p:sp>
      <p:sp>
        <p:nvSpPr>
          <p:cNvPr id="49" name="Text Placeholder 5">
            <a:extLst>
              <a:ext uri="{FF2B5EF4-FFF2-40B4-BE49-F238E27FC236}">
                <a16:creationId xmlns:a16="http://schemas.microsoft.com/office/drawing/2014/main" id="{A9ADC55A-8ED2-D54A-AC48-86FAB3709AA9}"/>
              </a:ext>
            </a:extLst>
          </p:cNvPr>
          <p:cNvSpPr>
            <a:spLocks noGrp="1"/>
          </p:cNvSpPr>
          <p:nvPr>
            <p:ph type="body" sz="quarter" idx="47" hasCustomPrompt="1"/>
          </p:nvPr>
        </p:nvSpPr>
        <p:spPr>
          <a:xfrm>
            <a:off x="3109540" y="3751919"/>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50" name="Text Placeholder 16">
            <a:extLst>
              <a:ext uri="{FF2B5EF4-FFF2-40B4-BE49-F238E27FC236}">
                <a16:creationId xmlns:a16="http://schemas.microsoft.com/office/drawing/2014/main" id="{9173484D-8D4F-4045-B799-8B373E37E19B}"/>
              </a:ext>
            </a:extLst>
          </p:cNvPr>
          <p:cNvSpPr>
            <a:spLocks noGrp="1"/>
          </p:cNvSpPr>
          <p:nvPr>
            <p:ph type="body" sz="quarter" idx="48" hasCustomPrompt="1"/>
          </p:nvPr>
        </p:nvSpPr>
        <p:spPr>
          <a:xfrm>
            <a:off x="3109540" y="4118754"/>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51" name="Text Placeholder 5">
            <a:extLst>
              <a:ext uri="{FF2B5EF4-FFF2-40B4-BE49-F238E27FC236}">
                <a16:creationId xmlns:a16="http://schemas.microsoft.com/office/drawing/2014/main" id="{7503DD2C-6C1E-2247-8AFD-DE167713CF64}"/>
              </a:ext>
            </a:extLst>
          </p:cNvPr>
          <p:cNvSpPr>
            <a:spLocks noGrp="1"/>
          </p:cNvSpPr>
          <p:nvPr>
            <p:ph type="body" sz="quarter" idx="49" hasCustomPrompt="1"/>
          </p:nvPr>
        </p:nvSpPr>
        <p:spPr>
          <a:xfrm>
            <a:off x="2447173" y="3701740"/>
            <a:ext cx="807638" cy="715273"/>
          </a:xfrm>
          <a:prstGeom prst="rect">
            <a:avLst/>
          </a:prstGeom>
        </p:spPr>
        <p:txBody>
          <a:bodyPr>
            <a:noAutofit/>
          </a:bodyPr>
          <a:lstStyle>
            <a:lvl1pPr marL="0" indent="0">
              <a:buNone/>
              <a:defRPr sz="4100" b="1">
                <a:solidFill>
                  <a:schemeClr val="tx1"/>
                </a:solidFill>
                <a:latin typeface="+mj-lt"/>
              </a:defRPr>
            </a:lvl1pPr>
          </a:lstStyle>
          <a:p>
            <a:pPr lvl="0"/>
            <a:r>
              <a:rPr lang="en-US" dirty="0"/>
              <a:t>03</a:t>
            </a:r>
          </a:p>
        </p:txBody>
      </p:sp>
      <p:sp>
        <p:nvSpPr>
          <p:cNvPr id="52" name="Text Placeholder 5">
            <a:extLst>
              <a:ext uri="{FF2B5EF4-FFF2-40B4-BE49-F238E27FC236}">
                <a16:creationId xmlns:a16="http://schemas.microsoft.com/office/drawing/2014/main" id="{92B31056-207C-0640-85AA-62808555351E}"/>
              </a:ext>
            </a:extLst>
          </p:cNvPr>
          <p:cNvSpPr>
            <a:spLocks noGrp="1"/>
          </p:cNvSpPr>
          <p:nvPr>
            <p:ph type="body" sz="quarter" idx="50" hasCustomPrompt="1"/>
          </p:nvPr>
        </p:nvSpPr>
        <p:spPr>
          <a:xfrm>
            <a:off x="3109540" y="4858203"/>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53" name="Text Placeholder 16">
            <a:extLst>
              <a:ext uri="{FF2B5EF4-FFF2-40B4-BE49-F238E27FC236}">
                <a16:creationId xmlns:a16="http://schemas.microsoft.com/office/drawing/2014/main" id="{857BA8D6-F153-1442-B658-DD1AB1E018E3}"/>
              </a:ext>
            </a:extLst>
          </p:cNvPr>
          <p:cNvSpPr>
            <a:spLocks noGrp="1"/>
          </p:cNvSpPr>
          <p:nvPr>
            <p:ph type="body" sz="quarter" idx="51" hasCustomPrompt="1"/>
          </p:nvPr>
        </p:nvSpPr>
        <p:spPr>
          <a:xfrm>
            <a:off x="3109540" y="5225038"/>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54" name="Text Placeholder 5">
            <a:extLst>
              <a:ext uri="{FF2B5EF4-FFF2-40B4-BE49-F238E27FC236}">
                <a16:creationId xmlns:a16="http://schemas.microsoft.com/office/drawing/2014/main" id="{AEED11B6-E18B-7848-BE93-FDAA5F29373E}"/>
              </a:ext>
            </a:extLst>
          </p:cNvPr>
          <p:cNvSpPr>
            <a:spLocks noGrp="1"/>
          </p:cNvSpPr>
          <p:nvPr>
            <p:ph type="body" sz="quarter" idx="52" hasCustomPrompt="1"/>
          </p:nvPr>
        </p:nvSpPr>
        <p:spPr>
          <a:xfrm>
            <a:off x="2447173" y="4808024"/>
            <a:ext cx="807638" cy="715273"/>
          </a:xfrm>
          <a:prstGeom prst="rect">
            <a:avLst/>
          </a:prstGeom>
        </p:spPr>
        <p:txBody>
          <a:bodyPr>
            <a:noAutofit/>
          </a:bodyPr>
          <a:lstStyle>
            <a:lvl1pPr marL="0" indent="0">
              <a:buNone/>
              <a:defRPr sz="4100" b="1">
                <a:solidFill>
                  <a:schemeClr val="tx1"/>
                </a:solidFill>
                <a:latin typeface="+mj-lt"/>
              </a:defRPr>
            </a:lvl1pPr>
          </a:lstStyle>
          <a:p>
            <a:pPr lvl="0"/>
            <a:r>
              <a:rPr lang="en-US" dirty="0"/>
              <a:t>04</a:t>
            </a:r>
          </a:p>
        </p:txBody>
      </p:sp>
      <p:sp>
        <p:nvSpPr>
          <p:cNvPr id="55" name="Text Placeholder 5">
            <a:extLst>
              <a:ext uri="{FF2B5EF4-FFF2-40B4-BE49-F238E27FC236}">
                <a16:creationId xmlns:a16="http://schemas.microsoft.com/office/drawing/2014/main" id="{CE602683-0713-704A-AEC9-ED4787F32E71}"/>
              </a:ext>
            </a:extLst>
          </p:cNvPr>
          <p:cNvSpPr>
            <a:spLocks noGrp="1"/>
          </p:cNvSpPr>
          <p:nvPr>
            <p:ph type="body" sz="quarter" idx="53" hasCustomPrompt="1"/>
          </p:nvPr>
        </p:nvSpPr>
        <p:spPr>
          <a:xfrm>
            <a:off x="6849379" y="1558645"/>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56" name="Text Placeholder 16">
            <a:extLst>
              <a:ext uri="{FF2B5EF4-FFF2-40B4-BE49-F238E27FC236}">
                <a16:creationId xmlns:a16="http://schemas.microsoft.com/office/drawing/2014/main" id="{8C5C0231-2DCC-8B40-B8AB-D40D33EAFF35}"/>
              </a:ext>
            </a:extLst>
          </p:cNvPr>
          <p:cNvSpPr>
            <a:spLocks noGrp="1"/>
          </p:cNvSpPr>
          <p:nvPr>
            <p:ph type="body" sz="quarter" idx="54" hasCustomPrompt="1"/>
          </p:nvPr>
        </p:nvSpPr>
        <p:spPr>
          <a:xfrm>
            <a:off x="6849379" y="1925480"/>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69" name="Text Placeholder 5">
            <a:extLst>
              <a:ext uri="{FF2B5EF4-FFF2-40B4-BE49-F238E27FC236}">
                <a16:creationId xmlns:a16="http://schemas.microsoft.com/office/drawing/2014/main" id="{0EBDF383-0D68-C348-8AFD-2BF687CD9F6A}"/>
              </a:ext>
            </a:extLst>
          </p:cNvPr>
          <p:cNvSpPr>
            <a:spLocks noGrp="1"/>
          </p:cNvSpPr>
          <p:nvPr>
            <p:ph type="body" sz="quarter" idx="55" hasCustomPrompt="1"/>
          </p:nvPr>
        </p:nvSpPr>
        <p:spPr>
          <a:xfrm>
            <a:off x="6187012" y="1508466"/>
            <a:ext cx="807638" cy="715273"/>
          </a:xfrm>
          <a:prstGeom prst="rect">
            <a:avLst/>
          </a:prstGeom>
        </p:spPr>
        <p:txBody>
          <a:bodyPr>
            <a:noAutofit/>
          </a:bodyPr>
          <a:lstStyle>
            <a:lvl1pPr marL="0" indent="0">
              <a:buNone/>
              <a:defRPr sz="4100" b="1">
                <a:solidFill>
                  <a:schemeClr val="tx1"/>
                </a:solidFill>
                <a:latin typeface="+mj-lt"/>
              </a:defRPr>
            </a:lvl1pPr>
          </a:lstStyle>
          <a:p>
            <a:pPr lvl="0"/>
            <a:r>
              <a:rPr lang="en-US" dirty="0"/>
              <a:t>05</a:t>
            </a:r>
          </a:p>
        </p:txBody>
      </p:sp>
      <p:sp>
        <p:nvSpPr>
          <p:cNvPr id="70" name="Text Placeholder 5">
            <a:extLst>
              <a:ext uri="{FF2B5EF4-FFF2-40B4-BE49-F238E27FC236}">
                <a16:creationId xmlns:a16="http://schemas.microsoft.com/office/drawing/2014/main" id="{E3C8C3B0-7478-7141-A955-63A75432E473}"/>
              </a:ext>
            </a:extLst>
          </p:cNvPr>
          <p:cNvSpPr>
            <a:spLocks noGrp="1"/>
          </p:cNvSpPr>
          <p:nvPr>
            <p:ph type="body" sz="quarter" idx="56" hasCustomPrompt="1"/>
          </p:nvPr>
        </p:nvSpPr>
        <p:spPr>
          <a:xfrm>
            <a:off x="6849379" y="2667095"/>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71" name="Text Placeholder 16">
            <a:extLst>
              <a:ext uri="{FF2B5EF4-FFF2-40B4-BE49-F238E27FC236}">
                <a16:creationId xmlns:a16="http://schemas.microsoft.com/office/drawing/2014/main" id="{765BB617-9AA8-F846-9156-BCC305B49DBD}"/>
              </a:ext>
            </a:extLst>
          </p:cNvPr>
          <p:cNvSpPr>
            <a:spLocks noGrp="1"/>
          </p:cNvSpPr>
          <p:nvPr>
            <p:ph type="body" sz="quarter" idx="57" hasCustomPrompt="1"/>
          </p:nvPr>
        </p:nvSpPr>
        <p:spPr>
          <a:xfrm>
            <a:off x="6849379" y="3033930"/>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72" name="Text Placeholder 5">
            <a:extLst>
              <a:ext uri="{FF2B5EF4-FFF2-40B4-BE49-F238E27FC236}">
                <a16:creationId xmlns:a16="http://schemas.microsoft.com/office/drawing/2014/main" id="{212A2939-AC5D-8146-B97C-77604266636A}"/>
              </a:ext>
            </a:extLst>
          </p:cNvPr>
          <p:cNvSpPr>
            <a:spLocks noGrp="1"/>
          </p:cNvSpPr>
          <p:nvPr>
            <p:ph type="body" sz="quarter" idx="58" hasCustomPrompt="1"/>
          </p:nvPr>
        </p:nvSpPr>
        <p:spPr>
          <a:xfrm>
            <a:off x="6187012" y="2616916"/>
            <a:ext cx="807638" cy="715273"/>
          </a:xfrm>
          <a:prstGeom prst="rect">
            <a:avLst/>
          </a:prstGeom>
        </p:spPr>
        <p:txBody>
          <a:bodyPr>
            <a:noAutofit/>
          </a:bodyPr>
          <a:lstStyle>
            <a:lvl1pPr marL="0" indent="0">
              <a:buNone/>
              <a:defRPr sz="4100" b="1">
                <a:solidFill>
                  <a:schemeClr val="tx1"/>
                </a:solidFill>
                <a:latin typeface="+mj-lt"/>
              </a:defRPr>
            </a:lvl1pPr>
          </a:lstStyle>
          <a:p>
            <a:pPr lvl="0"/>
            <a:r>
              <a:rPr lang="en-US" dirty="0"/>
              <a:t>06</a:t>
            </a:r>
          </a:p>
        </p:txBody>
      </p:sp>
      <p:sp>
        <p:nvSpPr>
          <p:cNvPr id="73" name="Text Placeholder 5">
            <a:extLst>
              <a:ext uri="{FF2B5EF4-FFF2-40B4-BE49-F238E27FC236}">
                <a16:creationId xmlns:a16="http://schemas.microsoft.com/office/drawing/2014/main" id="{317BD51A-9045-4C49-B4E1-B1F87044A6D7}"/>
              </a:ext>
            </a:extLst>
          </p:cNvPr>
          <p:cNvSpPr>
            <a:spLocks noGrp="1"/>
          </p:cNvSpPr>
          <p:nvPr>
            <p:ph type="body" sz="quarter" idx="59" hasCustomPrompt="1"/>
          </p:nvPr>
        </p:nvSpPr>
        <p:spPr>
          <a:xfrm>
            <a:off x="6849379" y="3762056"/>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74" name="Text Placeholder 16">
            <a:extLst>
              <a:ext uri="{FF2B5EF4-FFF2-40B4-BE49-F238E27FC236}">
                <a16:creationId xmlns:a16="http://schemas.microsoft.com/office/drawing/2014/main" id="{6AAFF8FB-2B7A-8749-8999-F0A1DCE598D8}"/>
              </a:ext>
            </a:extLst>
          </p:cNvPr>
          <p:cNvSpPr>
            <a:spLocks noGrp="1"/>
          </p:cNvSpPr>
          <p:nvPr>
            <p:ph type="body" sz="quarter" idx="60" hasCustomPrompt="1"/>
          </p:nvPr>
        </p:nvSpPr>
        <p:spPr>
          <a:xfrm>
            <a:off x="6849379" y="4128891"/>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75" name="Text Placeholder 5">
            <a:extLst>
              <a:ext uri="{FF2B5EF4-FFF2-40B4-BE49-F238E27FC236}">
                <a16:creationId xmlns:a16="http://schemas.microsoft.com/office/drawing/2014/main" id="{253B9C2F-1D57-6843-9C71-3ADA6E2D34A5}"/>
              </a:ext>
            </a:extLst>
          </p:cNvPr>
          <p:cNvSpPr>
            <a:spLocks noGrp="1"/>
          </p:cNvSpPr>
          <p:nvPr>
            <p:ph type="body" sz="quarter" idx="61" hasCustomPrompt="1"/>
          </p:nvPr>
        </p:nvSpPr>
        <p:spPr>
          <a:xfrm>
            <a:off x="6187012" y="3711877"/>
            <a:ext cx="807638" cy="715273"/>
          </a:xfrm>
          <a:prstGeom prst="rect">
            <a:avLst/>
          </a:prstGeom>
        </p:spPr>
        <p:txBody>
          <a:bodyPr>
            <a:noAutofit/>
          </a:bodyPr>
          <a:lstStyle>
            <a:lvl1pPr marL="0" indent="0">
              <a:buNone/>
              <a:defRPr sz="4100" b="1">
                <a:solidFill>
                  <a:schemeClr val="tx1"/>
                </a:solidFill>
                <a:latin typeface="+mj-lt"/>
              </a:defRPr>
            </a:lvl1pPr>
          </a:lstStyle>
          <a:p>
            <a:pPr lvl="0"/>
            <a:r>
              <a:rPr lang="en-US" dirty="0"/>
              <a:t>07</a:t>
            </a:r>
          </a:p>
        </p:txBody>
      </p:sp>
      <p:sp>
        <p:nvSpPr>
          <p:cNvPr id="76" name="Text Placeholder 5">
            <a:extLst>
              <a:ext uri="{FF2B5EF4-FFF2-40B4-BE49-F238E27FC236}">
                <a16:creationId xmlns:a16="http://schemas.microsoft.com/office/drawing/2014/main" id="{5F53880F-554C-5D42-8E9C-935EE13B864E}"/>
              </a:ext>
            </a:extLst>
          </p:cNvPr>
          <p:cNvSpPr>
            <a:spLocks noGrp="1"/>
          </p:cNvSpPr>
          <p:nvPr>
            <p:ph type="body" sz="quarter" idx="62" hasCustomPrompt="1"/>
          </p:nvPr>
        </p:nvSpPr>
        <p:spPr>
          <a:xfrm>
            <a:off x="6849379" y="4868340"/>
            <a:ext cx="2887036" cy="368654"/>
          </a:xfrm>
          <a:prstGeom prst="rect">
            <a:avLst/>
          </a:prstGeom>
        </p:spPr>
        <p:txBody>
          <a:bodyPr>
            <a:noAutofit/>
          </a:bodyPr>
          <a:lstStyle>
            <a:lvl1pPr marL="0" indent="0">
              <a:buNone/>
              <a:defRPr sz="2100" b="1">
                <a:solidFill>
                  <a:srgbClr val="FFFFFF"/>
                </a:solidFill>
              </a:defRPr>
            </a:lvl1pPr>
          </a:lstStyle>
          <a:p>
            <a:pPr lvl="0"/>
            <a:r>
              <a:rPr lang="en-US" dirty="0"/>
              <a:t>TOPIC HEADER</a:t>
            </a:r>
          </a:p>
        </p:txBody>
      </p:sp>
      <p:sp>
        <p:nvSpPr>
          <p:cNvPr id="77" name="Text Placeholder 16">
            <a:extLst>
              <a:ext uri="{FF2B5EF4-FFF2-40B4-BE49-F238E27FC236}">
                <a16:creationId xmlns:a16="http://schemas.microsoft.com/office/drawing/2014/main" id="{2E1AA845-54D2-1148-8C1A-28025FD980CA}"/>
              </a:ext>
            </a:extLst>
          </p:cNvPr>
          <p:cNvSpPr>
            <a:spLocks noGrp="1"/>
          </p:cNvSpPr>
          <p:nvPr>
            <p:ph type="body" sz="quarter" idx="63" hasCustomPrompt="1"/>
          </p:nvPr>
        </p:nvSpPr>
        <p:spPr>
          <a:xfrm>
            <a:off x="6849379" y="5235175"/>
            <a:ext cx="2887036" cy="450430"/>
          </a:xfrm>
          <a:prstGeom prst="rect">
            <a:avLst/>
          </a:prstGeom>
        </p:spPr>
        <p:txBody>
          <a:bodyPr>
            <a:noAutofit/>
          </a:bodyPr>
          <a:lstStyle>
            <a:lvl1pPr marL="0" indent="0">
              <a:buNone/>
              <a:defRPr sz="1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Description inserted here.</a:t>
            </a:r>
          </a:p>
        </p:txBody>
      </p:sp>
      <p:sp>
        <p:nvSpPr>
          <p:cNvPr id="78" name="Text Placeholder 5">
            <a:extLst>
              <a:ext uri="{FF2B5EF4-FFF2-40B4-BE49-F238E27FC236}">
                <a16:creationId xmlns:a16="http://schemas.microsoft.com/office/drawing/2014/main" id="{354CDB9C-CFE9-9C4E-90EE-79794D8D504A}"/>
              </a:ext>
            </a:extLst>
          </p:cNvPr>
          <p:cNvSpPr>
            <a:spLocks noGrp="1"/>
          </p:cNvSpPr>
          <p:nvPr>
            <p:ph type="body" sz="quarter" idx="64" hasCustomPrompt="1"/>
          </p:nvPr>
        </p:nvSpPr>
        <p:spPr>
          <a:xfrm>
            <a:off x="6187012" y="4818161"/>
            <a:ext cx="807638" cy="715273"/>
          </a:xfrm>
          <a:prstGeom prst="rect">
            <a:avLst/>
          </a:prstGeom>
        </p:spPr>
        <p:txBody>
          <a:bodyPr>
            <a:noAutofit/>
          </a:bodyPr>
          <a:lstStyle>
            <a:lvl1pPr marL="0" indent="0">
              <a:buNone/>
              <a:defRPr sz="4100" b="1">
                <a:solidFill>
                  <a:schemeClr val="tx1"/>
                </a:solidFill>
                <a:latin typeface="+mj-lt"/>
              </a:defRPr>
            </a:lvl1pPr>
          </a:lstStyle>
          <a:p>
            <a:pPr lvl="0"/>
            <a:r>
              <a:rPr lang="en-US" dirty="0"/>
              <a:t>08</a:t>
            </a:r>
          </a:p>
        </p:txBody>
      </p:sp>
      <p:sp>
        <p:nvSpPr>
          <p:cNvPr id="79" name="Slide Number Placeholder 5">
            <a:extLst>
              <a:ext uri="{FF2B5EF4-FFF2-40B4-BE49-F238E27FC236}">
                <a16:creationId xmlns:a16="http://schemas.microsoft.com/office/drawing/2014/main" id="{26E956C9-BD46-FC4B-B098-18B0DC28B739}"/>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noAutofit/>
          </a:bodyPr>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80" name="Title 15">
            <a:extLst>
              <a:ext uri="{FF2B5EF4-FFF2-40B4-BE49-F238E27FC236}">
                <a16:creationId xmlns:a16="http://schemas.microsoft.com/office/drawing/2014/main" id="{4F15BBB7-4D54-A441-AA4A-602ECDB4635A}"/>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Agenda</a:t>
            </a:r>
          </a:p>
        </p:txBody>
      </p:sp>
    </p:spTree>
    <p:extLst>
      <p:ext uri="{BB962C8B-B14F-4D97-AF65-F5344CB8AC3E}">
        <p14:creationId xmlns:p14="http://schemas.microsoft.com/office/powerpoint/2010/main" val="35767623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38C678-336C-44DB-AF4E-9BECBA3C3584}"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096420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914A82-45B4-4737-86DE-5C8CDA9CFD42}"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301651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4293919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097624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548206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4FC6D8-6F41-45EE-97AA-E20E787DED1E}"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361330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4FC6D8-6F41-45EE-97AA-E20E787DED1E}" type="datetimeFigureOut">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321605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182324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191964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460348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solidFill>
          <a:srgbClr val="FFFFFF"/>
        </a:solidFill>
        <a:effectLst/>
      </p:bgPr>
    </p:bg>
    <p:spTree>
      <p:nvGrpSpPr>
        <p:cNvPr id="1" name=""/>
        <p:cNvGrpSpPr/>
        <p:nvPr/>
      </p:nvGrpSpPr>
      <p:grpSpPr>
        <a:xfrm>
          <a:off x="0" y="0"/>
          <a:ext cx="0" cy="0"/>
          <a:chOff x="0" y="0"/>
          <a:chExt cx="0" cy="0"/>
        </a:xfrm>
      </p:grpSpPr>
      <p:sp>
        <p:nvSpPr>
          <p:cNvPr id="8" name="Text Placeholder 16">
            <a:extLst>
              <a:ext uri="{FF2B5EF4-FFF2-40B4-BE49-F238E27FC236}">
                <a16:creationId xmlns:a16="http://schemas.microsoft.com/office/drawing/2014/main" id="{96188132-4D0E-4AF6-8558-8F75072ADB0C}"/>
              </a:ext>
            </a:extLst>
          </p:cNvPr>
          <p:cNvSpPr>
            <a:spLocks noGrp="1"/>
          </p:cNvSpPr>
          <p:nvPr>
            <p:ph type="body" sz="quarter" idx="41"/>
          </p:nvPr>
        </p:nvSpPr>
        <p:spPr>
          <a:xfrm>
            <a:off x="325120" y="868680"/>
            <a:ext cx="11572870" cy="5318760"/>
          </a:xfrm>
          <a:prstGeom prst="rect">
            <a:avLst/>
          </a:prstGeom>
        </p:spPr>
        <p:txBody>
          <a:bodyPr lIns="0" tIns="0" rIns="0" bIns="0">
            <a:no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marL="1828800" indent="0">
              <a:buNone/>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C3E81115-3E9D-B244-8F93-8039A360C41C}"/>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9" name="Title 15">
            <a:extLst>
              <a:ext uri="{FF2B5EF4-FFF2-40B4-BE49-F238E27FC236}">
                <a16:creationId xmlns:a16="http://schemas.microsoft.com/office/drawing/2014/main" id="{8FF2FBE3-6222-3144-8E42-464B4F0F7896}"/>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Title and Content</a:t>
            </a:r>
          </a:p>
        </p:txBody>
      </p:sp>
    </p:spTree>
    <p:extLst>
      <p:ext uri="{BB962C8B-B14F-4D97-AF65-F5344CB8AC3E}">
        <p14:creationId xmlns:p14="http://schemas.microsoft.com/office/powerpoint/2010/main" val="2982991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4FC6D8-6F41-45EE-97AA-E20E787DED1E}"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9325531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4FC6D8-6F41-45EE-97AA-E20E787DED1E}"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652318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0226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54442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353596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122056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800094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718066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8641692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29848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White">
    <p:bg>
      <p:bgPr>
        <a:solidFill>
          <a:srgbClr val="FFFFFF"/>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3E81115-3E9D-B244-8F93-8039A360C41C}"/>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6" name="Text Placeholder 16">
            <a:extLst>
              <a:ext uri="{FF2B5EF4-FFF2-40B4-BE49-F238E27FC236}">
                <a16:creationId xmlns:a16="http://schemas.microsoft.com/office/drawing/2014/main" id="{31C7E38C-2925-A84B-A21C-50F80CF27430}"/>
              </a:ext>
            </a:extLst>
          </p:cNvPr>
          <p:cNvSpPr>
            <a:spLocks noGrp="1"/>
          </p:cNvSpPr>
          <p:nvPr>
            <p:ph type="body" sz="quarter" idx="41"/>
          </p:nvPr>
        </p:nvSpPr>
        <p:spPr>
          <a:xfrm>
            <a:off x="325120" y="868680"/>
            <a:ext cx="11572870" cy="5318760"/>
          </a:xfrm>
          <a:prstGeom prst="rect">
            <a:avLst/>
          </a:prstGeom>
        </p:spPr>
        <p:txBody>
          <a:bodyPr lIns="0" tIns="0" rIns="0" bIns="0">
            <a:no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marL="1828800" indent="0">
              <a:buNone/>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5">
            <a:extLst>
              <a:ext uri="{FF2B5EF4-FFF2-40B4-BE49-F238E27FC236}">
                <a16:creationId xmlns:a16="http://schemas.microsoft.com/office/drawing/2014/main" id="{7D18B72B-DE80-E14F-82AF-0EF4B52E72CB}"/>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Title and Content</a:t>
            </a:r>
          </a:p>
        </p:txBody>
      </p:sp>
    </p:spTree>
    <p:extLst>
      <p:ext uri="{BB962C8B-B14F-4D97-AF65-F5344CB8AC3E}">
        <p14:creationId xmlns:p14="http://schemas.microsoft.com/office/powerpoint/2010/main" val="2085625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621437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925037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4FC6D8-6F41-45EE-97AA-E20E787DED1E}"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549847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4FC6D8-6F41-45EE-97AA-E20E787DED1E}" type="datetimeFigureOut">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69572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4FC6D8-6F41-45EE-97AA-E20E787DED1E}" type="datetimeFigureOut">
              <a:rPr lang="en-US" smtClean="0"/>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684124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FC6D8-6F41-45EE-97AA-E20E787DED1E}"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8299839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FC6D8-6F41-45EE-97AA-E20E787DED1E}"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548075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4FC6D8-6F41-45EE-97AA-E20E787DED1E}"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42245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1863618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138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lue">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215103-1F7C-4240-A5B2-7AC8F2DA251F}"/>
              </a:ext>
            </a:extLst>
          </p:cNvPr>
          <p:cNvSpPr/>
          <p:nvPr/>
        </p:nvSpPr>
        <p:spPr>
          <a:xfrm>
            <a:off x="0" y="877824"/>
            <a:ext cx="12192000" cy="5449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Slide Number Placeholder 5">
            <a:extLst>
              <a:ext uri="{FF2B5EF4-FFF2-40B4-BE49-F238E27FC236}">
                <a16:creationId xmlns:a16="http://schemas.microsoft.com/office/drawing/2014/main" id="{F39C9927-052F-504B-86B7-18B5ED287E31}"/>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0B23ECBD-4ABF-C04B-A182-984687CE6B71}" type="slidenum">
              <a:rPr lang="en-US" smtClean="0"/>
              <a:pPr/>
              <a:t>‹#›</a:t>
            </a:fld>
            <a:endParaRPr lang="en-US" dirty="0"/>
          </a:p>
        </p:txBody>
      </p:sp>
      <p:sp>
        <p:nvSpPr>
          <p:cNvPr id="12" name="Text Placeholder 16">
            <a:extLst>
              <a:ext uri="{FF2B5EF4-FFF2-40B4-BE49-F238E27FC236}">
                <a16:creationId xmlns:a16="http://schemas.microsoft.com/office/drawing/2014/main" id="{BEBA8A88-2FB1-3A4B-A60E-3DC0C918A4FC}"/>
              </a:ext>
            </a:extLst>
          </p:cNvPr>
          <p:cNvSpPr>
            <a:spLocks noGrp="1"/>
          </p:cNvSpPr>
          <p:nvPr>
            <p:ph type="body" sz="quarter" idx="41"/>
          </p:nvPr>
        </p:nvSpPr>
        <p:spPr>
          <a:xfrm>
            <a:off x="325120" y="1056640"/>
            <a:ext cx="11572870" cy="5130800"/>
          </a:xfrm>
          <a:prstGeom prst="rect">
            <a:avLst/>
          </a:prstGeom>
        </p:spPr>
        <p:txBody>
          <a:bodyPr lIns="0" tIns="0" rIns="0" bIns="0">
            <a:no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marL="1828800" indent="0">
              <a:buNone/>
              <a:defRPr sz="2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5">
            <a:extLst>
              <a:ext uri="{FF2B5EF4-FFF2-40B4-BE49-F238E27FC236}">
                <a16:creationId xmlns:a16="http://schemas.microsoft.com/office/drawing/2014/main" id="{FE2C057D-5E58-D046-BAFB-254CAADDE6DA}"/>
              </a:ext>
            </a:extLst>
          </p:cNvPr>
          <p:cNvSpPr>
            <a:spLocks noGrp="1"/>
          </p:cNvSpPr>
          <p:nvPr>
            <p:ph type="title" hasCustomPrompt="1"/>
          </p:nvPr>
        </p:nvSpPr>
        <p:spPr>
          <a:xfrm>
            <a:off x="325120" y="182879"/>
            <a:ext cx="9796240" cy="594967"/>
          </a:xfrm>
          <a:prstGeom prst="rect">
            <a:avLst/>
          </a:prstGeom>
        </p:spPr>
        <p:txBody>
          <a:bodyPr wrap="square" lIns="0" tIns="0" rIns="0" bIns="0">
            <a:noAutofit/>
          </a:bodyPr>
          <a:lstStyle>
            <a:lvl1pPr>
              <a:defRPr sz="3600" b="1">
                <a:solidFill>
                  <a:schemeClr val="bg1"/>
                </a:solidFill>
                <a:latin typeface="+mn-lt"/>
              </a:defRPr>
            </a:lvl1pPr>
          </a:lstStyle>
          <a:p>
            <a:r>
              <a:rPr lang="en-US" dirty="0"/>
              <a:t>Title and Content</a:t>
            </a:r>
          </a:p>
        </p:txBody>
      </p:sp>
    </p:spTree>
    <p:extLst>
      <p:ext uri="{BB962C8B-B14F-4D97-AF65-F5344CB8AC3E}">
        <p14:creationId xmlns:p14="http://schemas.microsoft.com/office/powerpoint/2010/main" val="1976638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106509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471361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42507070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4287782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4FC6D8-6F41-45EE-97AA-E20E787DED1E}"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5624051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94FE35-15BD-4EF7-BEDD-F91CC22A3B7A}"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677777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CC3FE-E940-4194-ADF9-CE065D1235F5}"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8365391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FA62AF-FB51-4757-9A35-C0728D5291C5}" type="datetime1">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2108561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204E93-6A1A-4590-807A-A09F3A44394D}" type="datetime1">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15847170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69409A-F8FA-4392-A871-7D392F4ACE7E}" type="datetime1">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2F596-88B6-42CE-A08B-1DA9672FFE7D}" type="slidenum">
              <a:rPr lang="en-US" smtClean="0"/>
              <a:t>‹#›</a:t>
            </a:fld>
            <a:endParaRPr lang="en-US"/>
          </a:p>
        </p:txBody>
      </p:sp>
    </p:spTree>
    <p:extLst>
      <p:ext uri="{BB962C8B-B14F-4D97-AF65-F5344CB8AC3E}">
        <p14:creationId xmlns:p14="http://schemas.microsoft.com/office/powerpoint/2010/main" val="336751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3.xml"/><Relationship Id="rId3" Type="http://schemas.openxmlformats.org/officeDocument/2006/relationships/slideLayout" Target="../slideLayouts/slideLayout47.xml"/><Relationship Id="rId21" Type="http://schemas.openxmlformats.org/officeDocument/2006/relationships/image" Target="../media/image16.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15.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4.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1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4.xml"/><Relationship Id="rId3" Type="http://schemas.openxmlformats.org/officeDocument/2006/relationships/slideLayout" Target="../slideLayouts/slideLayout64.xml"/><Relationship Id="rId21" Type="http://schemas.openxmlformats.org/officeDocument/2006/relationships/image" Target="../media/image16.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15.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4.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image" Target="../media/image1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6.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7.xml"/><Relationship Id="rId3" Type="http://schemas.openxmlformats.org/officeDocument/2006/relationships/slideLayout" Target="../slideLayouts/slideLayout113.xml"/><Relationship Id="rId21" Type="http://schemas.openxmlformats.org/officeDocument/2006/relationships/image" Target="../media/image16.png"/><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image" Target="../media/image15.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image" Target="../media/image14.pn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C4893DB7-68A7-4D40-A795-120DB70E2048}"/>
              </a:ext>
            </a:extLst>
          </p:cNvPr>
          <p:cNvSpPr>
            <a:spLocks noGrp="1"/>
          </p:cNvSpPr>
          <p:nvPr>
            <p:ph type="sldNum" sz="quarter" idx="4"/>
          </p:nvPr>
        </p:nvSpPr>
        <p:spPr>
          <a:xfrm>
            <a:off x="11511045" y="6337288"/>
            <a:ext cx="386945" cy="219545"/>
          </a:xfrm>
          <a:prstGeom prst="rect">
            <a:avLst/>
          </a:prstGeom>
        </p:spPr>
        <p:txBody>
          <a:bodyPr vert="horz" wrap="none" lIns="0" tIns="0" rIns="0" bIns="0" rtlCol="0" anchor="b" anchorCtr="0"/>
          <a:lstStyle>
            <a:lvl1pPr algn="r">
              <a:defRPr sz="1000">
                <a:solidFill>
                  <a:schemeClr val="tx2"/>
                </a:solidFill>
                <a:latin typeface="Calibri" charset="0"/>
                <a:ea typeface="Calibri" charset="0"/>
                <a:cs typeface="Calibri" charset="0"/>
              </a:defRPr>
            </a:lvl1pPr>
          </a:lstStyle>
          <a:p>
            <a:fld id="{ABFA3533-FDD3-5D48-BCF3-3B17637A0994}" type="slidenum">
              <a:rPr lang="en-US" smtClean="0"/>
              <a:pPr/>
              <a:t>‹#›</a:t>
            </a:fld>
            <a:endParaRPr lang="en-US" dirty="0"/>
          </a:p>
        </p:txBody>
      </p:sp>
      <p:sp>
        <p:nvSpPr>
          <p:cNvPr id="13" name="Rectangle 12">
            <a:extLst>
              <a:ext uri="{FF2B5EF4-FFF2-40B4-BE49-F238E27FC236}">
                <a16:creationId xmlns:a16="http://schemas.microsoft.com/office/drawing/2014/main" id="{D2BB5E49-E403-8C4C-B066-9326922AE186}"/>
              </a:ext>
            </a:extLst>
          </p:cNvPr>
          <p:cNvSpPr/>
          <p:nvPr/>
        </p:nvSpPr>
        <p:spPr>
          <a:xfrm>
            <a:off x="318288" y="6414333"/>
            <a:ext cx="968215" cy="164212"/>
          </a:xfrm>
          <a:prstGeom prst="rect">
            <a:avLst/>
          </a:prstGeom>
        </p:spPr>
        <p:txBody>
          <a:bodyPr wrap="none" lIns="0" tIns="0" rIns="0" bIns="0">
            <a:spAutoFit/>
          </a:bodyPr>
          <a:lstStyle/>
          <a:p>
            <a:pPr algn="l"/>
            <a:r>
              <a:rPr lang="en-US" sz="1067" dirty="0">
                <a:solidFill>
                  <a:schemeClr val="tx2"/>
                </a:solidFill>
                <a:effectLst/>
                <a:latin typeface="Calibri" panose="020F0502020204030204" pitchFamily="34" charset="0"/>
                <a:cs typeface="Calibri" panose="020F0502020204030204" pitchFamily="34" charset="0"/>
              </a:rPr>
              <a:t>© StriveTogether</a:t>
            </a:r>
          </a:p>
        </p:txBody>
      </p:sp>
      <p:pic>
        <p:nvPicPr>
          <p:cNvPr id="6" name="Picture 5">
            <a:extLst>
              <a:ext uri="{FF2B5EF4-FFF2-40B4-BE49-F238E27FC236}">
                <a16:creationId xmlns:a16="http://schemas.microsoft.com/office/drawing/2014/main" id="{E820E264-A79D-664B-B6B1-BD0173FD7122}"/>
              </a:ext>
            </a:extLst>
          </p:cNvPr>
          <p:cNvPicPr>
            <a:picLocks noChangeAspect="1"/>
          </p:cNvPicPr>
          <p:nvPr userDrawn="1"/>
        </p:nvPicPr>
        <p:blipFill>
          <a:blip r:embed="rId30"/>
          <a:stretch>
            <a:fillRect/>
          </a:stretch>
        </p:blipFill>
        <p:spPr>
          <a:xfrm>
            <a:off x="10463451" y="6401680"/>
            <a:ext cx="1097953" cy="222519"/>
          </a:xfrm>
          <a:prstGeom prst="rect">
            <a:avLst/>
          </a:prstGeom>
        </p:spPr>
      </p:pic>
    </p:spTree>
    <p:extLst>
      <p:ext uri="{BB962C8B-B14F-4D97-AF65-F5344CB8AC3E}">
        <p14:creationId xmlns:p14="http://schemas.microsoft.com/office/powerpoint/2010/main" val="2069693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4" r:id="rId3"/>
    <p:sldLayoutId id="2147483695" r:id="rId4"/>
    <p:sldLayoutId id="2147483700" r:id="rId5"/>
    <p:sldLayoutId id="2147483699" r:id="rId6"/>
    <p:sldLayoutId id="2147483674" r:id="rId7"/>
    <p:sldLayoutId id="2147483701" r:id="rId8"/>
    <p:sldLayoutId id="2147483667" r:id="rId9"/>
    <p:sldLayoutId id="2147483678" r:id="rId10"/>
    <p:sldLayoutId id="2147483693" r:id="rId11"/>
    <p:sldLayoutId id="2147483679" r:id="rId12"/>
    <p:sldLayoutId id="2147483680" r:id="rId13"/>
    <p:sldLayoutId id="2147483681" r:id="rId14"/>
    <p:sldLayoutId id="2147483670" r:id="rId15"/>
    <p:sldLayoutId id="2147483668" r:id="rId16"/>
    <p:sldLayoutId id="2147483677" r:id="rId17"/>
    <p:sldLayoutId id="2147483666" r:id="rId18"/>
    <p:sldLayoutId id="2147483663" r:id="rId19"/>
    <p:sldLayoutId id="2147483669" r:id="rId20"/>
    <p:sldLayoutId id="2147483671" r:id="rId21"/>
    <p:sldLayoutId id="2147483683" r:id="rId22"/>
    <p:sldLayoutId id="2147483684" r:id="rId23"/>
    <p:sldLayoutId id="2147483685" r:id="rId24"/>
    <p:sldLayoutId id="2147483690" r:id="rId25"/>
    <p:sldLayoutId id="2147483692" r:id="rId26"/>
    <p:sldLayoutId id="2147483691" r:id="rId27"/>
    <p:sldLayoutId id="2147483834"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D1453304-43E0-45FD-9F19-1B6C58A5E8A5}" type="datetime1">
              <a:rPr lang="en-US" smtClean="0"/>
              <a:t>3/17/2022</a:t>
            </a:fld>
            <a:endParaRPr lang="en-US"/>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675">
                <a:solidFill>
                  <a:schemeClr val="accent1"/>
                </a:solidFill>
              </a:defRPr>
            </a:lvl1pPr>
          </a:lstStyle>
          <a:p>
            <a:fld id="{51D2F596-88B6-42CE-A08B-1DA9672FFE7D}" type="slidenum">
              <a:rPr lang="en-US" smtClean="0"/>
              <a:t>‹#›</a:t>
            </a:fld>
            <a:endParaRPr lang="en-US"/>
          </a:p>
        </p:txBody>
      </p:sp>
    </p:spTree>
    <p:extLst>
      <p:ext uri="{BB962C8B-B14F-4D97-AF65-F5344CB8AC3E}">
        <p14:creationId xmlns:p14="http://schemas.microsoft.com/office/powerpoint/2010/main" val="209995183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1"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41" y="1790701"/>
            <a:ext cx="990599" cy="3047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354156F7-F052-41C5-98E5-4370F355996F}" type="datetime1">
              <a:rPr lang="en-US" smtClean="0"/>
              <a:t>3/17/2022</a:t>
            </a:fld>
            <a:endParaRPr lang="en-US"/>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2" y="295731"/>
            <a:ext cx="83819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51D2F596-88B6-42CE-A08B-1DA9672FFE7D}" type="slidenum">
              <a:rPr lang="en-US" smtClean="0"/>
              <a:t>‹#›</a:t>
            </a:fld>
            <a:endParaRPr lang="en-US"/>
          </a:p>
        </p:txBody>
      </p:sp>
    </p:spTree>
    <p:extLst>
      <p:ext uri="{BB962C8B-B14F-4D97-AF65-F5344CB8AC3E}">
        <p14:creationId xmlns:p14="http://schemas.microsoft.com/office/powerpoint/2010/main" val="85064057"/>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94FC6D8-6F41-45EE-97AA-E20E787DED1E}" type="datetimeFigureOut">
              <a:rPr lang="en-US" smtClean="0"/>
              <a:t>3/17/2022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1D2F596-88B6-42CE-A08B-1DA9672FFE7D}" type="slidenum">
              <a:rPr lang="en-US" smtClean="0"/>
              <a:t>‹#›</a:t>
            </a:fld>
            <a:endParaRPr lang="en-US"/>
          </a:p>
        </p:txBody>
      </p:sp>
    </p:spTree>
    <p:extLst>
      <p:ext uri="{BB962C8B-B14F-4D97-AF65-F5344CB8AC3E}">
        <p14:creationId xmlns:p14="http://schemas.microsoft.com/office/powerpoint/2010/main" val="2116924536"/>
      </p:ext>
    </p:extLst>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4FC6D8-6F41-45EE-97AA-E20E787DED1E}" type="datetimeFigureOut">
              <a:rPr lang="en-US" smtClean="0"/>
              <a:t>3/17/2022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1D2F596-88B6-42CE-A08B-1DA9672FFE7D}" type="slidenum">
              <a:rPr lang="en-US" smtClean="0"/>
              <a:t>‹#›</a:t>
            </a:fld>
            <a:endParaRPr lang="en-US"/>
          </a:p>
        </p:txBody>
      </p:sp>
    </p:spTree>
    <p:extLst>
      <p:ext uri="{BB962C8B-B14F-4D97-AF65-F5344CB8AC3E}">
        <p14:creationId xmlns:p14="http://schemas.microsoft.com/office/powerpoint/2010/main" val="266672447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453304-43E0-45FD-9F19-1B6C58A5E8A5}" type="datetime1">
              <a:rPr lang="en-US" smtClean="0"/>
              <a:t>3/17/2022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1D2F596-88B6-42CE-A08B-1DA9672FFE7D}" type="slidenum">
              <a:rPr lang="en-US" smtClean="0"/>
              <a:t>‹#›</a:t>
            </a:fld>
            <a:endParaRPr lang="en-US"/>
          </a:p>
        </p:txBody>
      </p:sp>
    </p:spTree>
    <p:extLst>
      <p:ext uri="{BB962C8B-B14F-4D97-AF65-F5344CB8AC3E}">
        <p14:creationId xmlns:p14="http://schemas.microsoft.com/office/powerpoint/2010/main" val="280030503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54156F7-F052-41C5-98E5-4370F355996F}" type="datetime1">
              <a:rPr lang="en-US" smtClean="0"/>
              <a:t>3/17/2022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1D2F596-88B6-42CE-A08B-1DA9672FFE7D}" type="slidenum">
              <a:rPr lang="en-US" smtClean="0"/>
              <a:t>‹#›</a:t>
            </a:fld>
            <a:endParaRPr lang="en-US"/>
          </a:p>
        </p:txBody>
      </p:sp>
    </p:spTree>
    <p:extLst>
      <p:ext uri="{BB962C8B-B14F-4D97-AF65-F5344CB8AC3E}">
        <p14:creationId xmlns:p14="http://schemas.microsoft.com/office/powerpoint/2010/main" val="1063935297"/>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mailto:nst@shastacollege.edu" TargetMode="External"/><Relationship Id="rId2" Type="http://schemas.openxmlformats.org/officeDocument/2006/relationships/notesSlide" Target="../notesSlides/notesSlide15.xml"/><Relationship Id="rId1" Type="http://schemas.openxmlformats.org/officeDocument/2006/relationships/slideLayout" Target="../slideLayouts/slideLayout1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www.northstatetogether.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01B15F-FBAB-432B-B5D6-80B7C50590CA}"/>
              </a:ext>
            </a:extLst>
          </p:cNvPr>
          <p:cNvPicPr>
            <a:picLocks noChangeAspect="1"/>
          </p:cNvPicPr>
          <p:nvPr/>
        </p:nvPicPr>
        <p:blipFill rotWithShape="1">
          <a:blip r:embed="rId3"/>
          <a:srcRect l="1" r="16" b="21785"/>
          <a:stretch/>
        </p:blipFill>
        <p:spPr>
          <a:xfrm>
            <a:off x="0" y="0"/>
            <a:ext cx="12192001" cy="7397393"/>
          </a:xfrm>
          <a:prstGeom prst="rect">
            <a:avLst/>
          </a:prstGeom>
        </p:spPr>
      </p:pic>
    </p:spTree>
    <p:extLst>
      <p:ext uri="{BB962C8B-B14F-4D97-AF65-F5344CB8AC3E}">
        <p14:creationId xmlns:p14="http://schemas.microsoft.com/office/powerpoint/2010/main" val="4023220366"/>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E623D1-D7B9-4989-8CA8-42EB2F270BBE}"/>
              </a:ext>
            </a:extLst>
          </p:cNvPr>
          <p:cNvSpPr txBox="1"/>
          <p:nvPr/>
        </p:nvSpPr>
        <p:spPr>
          <a:xfrm>
            <a:off x="2163192" y="1970721"/>
            <a:ext cx="33823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5563"/>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783DEF39-8AA0-4286-850D-C638B2746194}"/>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D10B67FD-6525-4C44-BE9B-5A56BEE2ED11}"/>
              </a:ext>
            </a:extLst>
          </p:cNvPr>
          <p:cNvPicPr>
            <a:picLocks noChangeAspect="1"/>
          </p:cNvPicPr>
          <p:nvPr/>
        </p:nvPicPr>
        <p:blipFill>
          <a:blip r:embed="rId3"/>
          <a:stretch>
            <a:fillRect/>
          </a:stretch>
        </p:blipFill>
        <p:spPr>
          <a:xfrm>
            <a:off x="10214095" y="5982288"/>
            <a:ext cx="1381125" cy="809625"/>
          </a:xfrm>
          <a:prstGeom prst="rect">
            <a:avLst/>
          </a:prstGeom>
        </p:spPr>
      </p:pic>
      <p:pic>
        <p:nvPicPr>
          <p:cNvPr id="11" name="Picture 10">
            <a:extLst>
              <a:ext uri="{FF2B5EF4-FFF2-40B4-BE49-F238E27FC236}">
                <a16:creationId xmlns:a16="http://schemas.microsoft.com/office/drawing/2014/main" id="{2302E65E-5E15-468C-A82F-C915967EF3D9}"/>
              </a:ext>
            </a:extLst>
          </p:cNvPr>
          <p:cNvPicPr>
            <a:picLocks noChangeAspect="1"/>
          </p:cNvPicPr>
          <p:nvPr/>
        </p:nvPicPr>
        <p:blipFill>
          <a:blip r:embed="rId3"/>
          <a:stretch>
            <a:fillRect/>
          </a:stretch>
        </p:blipFill>
        <p:spPr>
          <a:xfrm>
            <a:off x="214918" y="5982287"/>
            <a:ext cx="1381125" cy="809625"/>
          </a:xfrm>
          <a:prstGeom prst="rect">
            <a:avLst/>
          </a:prstGeom>
        </p:spPr>
      </p:pic>
      <p:pic>
        <p:nvPicPr>
          <p:cNvPr id="3" name="Picture 2">
            <a:extLst>
              <a:ext uri="{FF2B5EF4-FFF2-40B4-BE49-F238E27FC236}">
                <a16:creationId xmlns:a16="http://schemas.microsoft.com/office/drawing/2014/main" id="{B31C83BE-114E-42E9-8CF1-D808843682B0}"/>
              </a:ext>
            </a:extLst>
          </p:cNvPr>
          <p:cNvPicPr>
            <a:picLocks noChangeAspect="1"/>
          </p:cNvPicPr>
          <p:nvPr/>
        </p:nvPicPr>
        <p:blipFill>
          <a:blip r:embed="rId4"/>
          <a:stretch>
            <a:fillRect/>
          </a:stretch>
        </p:blipFill>
        <p:spPr>
          <a:xfrm>
            <a:off x="-5233" y="0"/>
            <a:ext cx="10034041" cy="6858000"/>
          </a:xfrm>
          <a:prstGeom prst="rect">
            <a:avLst/>
          </a:prstGeom>
        </p:spPr>
      </p:pic>
    </p:spTree>
    <p:extLst>
      <p:ext uri="{BB962C8B-B14F-4D97-AF65-F5344CB8AC3E}">
        <p14:creationId xmlns:p14="http://schemas.microsoft.com/office/powerpoint/2010/main" val="1138236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E623D1-D7B9-4989-8CA8-42EB2F270BBE}"/>
              </a:ext>
            </a:extLst>
          </p:cNvPr>
          <p:cNvSpPr txBox="1"/>
          <p:nvPr/>
        </p:nvSpPr>
        <p:spPr>
          <a:xfrm>
            <a:off x="2163192" y="1970721"/>
            <a:ext cx="3382392" cy="369332"/>
          </a:xfrm>
          <a:prstGeom prst="rect">
            <a:avLst/>
          </a:prstGeom>
          <a:noFill/>
        </p:spPr>
        <p:txBody>
          <a:bodyPr wrap="square" rtlCol="0">
            <a:spAutoFit/>
          </a:bodyPr>
          <a:lstStyle/>
          <a:p>
            <a:endParaRPr lang="en-US" dirty="0"/>
          </a:p>
        </p:txBody>
      </p:sp>
      <p:sp>
        <p:nvSpPr>
          <p:cNvPr id="8" name="Title 9">
            <a:extLst>
              <a:ext uri="{FF2B5EF4-FFF2-40B4-BE49-F238E27FC236}">
                <a16:creationId xmlns:a16="http://schemas.microsoft.com/office/drawing/2014/main" id="{0ECAFD8C-297E-4DF2-9EFF-E16E4CBF98E1}"/>
              </a:ext>
            </a:extLst>
          </p:cNvPr>
          <p:cNvSpPr>
            <a:spLocks noGrp="1"/>
          </p:cNvSpPr>
          <p:nvPr>
            <p:ph type="title"/>
          </p:nvPr>
        </p:nvSpPr>
        <p:spPr>
          <a:xfrm>
            <a:off x="196169" y="287808"/>
            <a:ext cx="10698829" cy="1400530"/>
          </a:xfrm>
        </p:spPr>
        <p:txBody>
          <a:bodyPr/>
          <a:lstStyle/>
          <a:p>
            <a:r>
              <a:rPr lang="en-US" sz="4000" b="1" dirty="0"/>
              <a:t>Regional K-16 Grant Overview</a:t>
            </a:r>
            <a:br>
              <a:rPr lang="en-US" sz="4000" b="1" dirty="0"/>
            </a:br>
            <a:endParaRPr lang="en-US" sz="2800" dirty="0"/>
          </a:p>
        </p:txBody>
      </p:sp>
      <p:sp>
        <p:nvSpPr>
          <p:cNvPr id="7" name="Content Placeholder 6">
            <a:extLst>
              <a:ext uri="{FF2B5EF4-FFF2-40B4-BE49-F238E27FC236}">
                <a16:creationId xmlns:a16="http://schemas.microsoft.com/office/drawing/2014/main" id="{E561E813-0F6B-42F3-81F2-DA7AD3EF1CDC}"/>
              </a:ext>
            </a:extLst>
          </p:cNvPr>
          <p:cNvSpPr>
            <a:spLocks noGrp="1"/>
          </p:cNvSpPr>
          <p:nvPr>
            <p:ph idx="1"/>
          </p:nvPr>
        </p:nvSpPr>
        <p:spPr>
          <a:xfrm>
            <a:off x="106326" y="1118608"/>
            <a:ext cx="11642651" cy="5866983"/>
          </a:xfrm>
        </p:spPr>
        <p:txBody>
          <a:bodyPr>
            <a:noAutofit/>
          </a:bodyPr>
          <a:lstStyle/>
          <a:p>
            <a:pPr marL="0" indent="0">
              <a:buNone/>
            </a:pPr>
            <a:br>
              <a:rPr lang="en-US" sz="2000" b="1" dirty="0"/>
            </a:br>
            <a:r>
              <a:rPr lang="en-US" sz="2000" b="1" dirty="0"/>
              <a:t>The Regional K-16 Education Collaborative Grant Program, requires a collaborative to meet all of the following criteria, by law:</a:t>
            </a:r>
            <a:endParaRPr lang="en-US" sz="2000" dirty="0"/>
          </a:p>
          <a:p>
            <a:pPr lvl="1"/>
            <a:r>
              <a:rPr lang="en-US" sz="1800" dirty="0"/>
              <a:t>At least 1 K-12 school district, 1 UC, 1 CSU, and at least one CC.</a:t>
            </a:r>
          </a:p>
          <a:p>
            <a:pPr lvl="1"/>
            <a:r>
              <a:rPr lang="en-US" sz="1800" dirty="0"/>
              <a:t>Establish a steering committee of which at least 25%+ of the members shall be local employers.	</a:t>
            </a:r>
          </a:p>
          <a:p>
            <a:pPr lvl="1"/>
            <a:r>
              <a:rPr lang="en-US" sz="1800" dirty="0"/>
              <a:t>Commit to participate in the California Cradle-to-Career Data System.</a:t>
            </a:r>
          </a:p>
          <a:p>
            <a:pPr lvl="1"/>
            <a:r>
              <a:rPr lang="en-US" sz="1800" dirty="0"/>
              <a:t>Commit to implement at least four of the following seven recommendations from the February 2021 Recovery with Equity report to promote student success</a:t>
            </a:r>
          </a:p>
          <a:p>
            <a:pPr lvl="1"/>
            <a:r>
              <a:rPr lang="en-US" sz="1800" dirty="0"/>
              <a:t>Commit to create occupational pathways, including accelerated degree and/or credential programs that incorporate work-based learning, in at least two of the sectors four eligible sectors</a:t>
            </a:r>
          </a:p>
          <a:p>
            <a:pPr lvl="3"/>
            <a:r>
              <a:rPr lang="en-US" sz="1550" dirty="0"/>
              <a:t>Healthcare</a:t>
            </a:r>
          </a:p>
          <a:p>
            <a:pPr lvl="3"/>
            <a:r>
              <a:rPr lang="en-US" sz="1550" dirty="0"/>
              <a:t>Education</a:t>
            </a:r>
          </a:p>
          <a:p>
            <a:pPr lvl="3"/>
            <a:r>
              <a:rPr lang="en-US" sz="1550" dirty="0"/>
              <a:t>Business Management</a:t>
            </a:r>
          </a:p>
          <a:p>
            <a:pPr lvl="3"/>
            <a:r>
              <a:rPr lang="en-US" sz="1550" dirty="0"/>
              <a:t>Engineering or Computing</a:t>
            </a:r>
          </a:p>
        </p:txBody>
      </p:sp>
    </p:spTree>
    <p:extLst>
      <p:ext uri="{BB962C8B-B14F-4D97-AF65-F5344CB8AC3E}">
        <p14:creationId xmlns:p14="http://schemas.microsoft.com/office/powerpoint/2010/main" val="280893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989B7-5EF1-42CA-A912-8724C4F59659}"/>
              </a:ext>
            </a:extLst>
          </p:cNvPr>
          <p:cNvSpPr>
            <a:spLocks noGrp="1"/>
          </p:cNvSpPr>
          <p:nvPr>
            <p:ph type="title"/>
          </p:nvPr>
        </p:nvSpPr>
        <p:spPr>
          <a:xfrm>
            <a:off x="656744" y="174878"/>
            <a:ext cx="9404723" cy="801924"/>
          </a:xfrm>
        </p:spPr>
        <p:txBody>
          <a:bodyPr/>
          <a:lstStyle/>
          <a:p>
            <a:r>
              <a:rPr lang="en-US" dirty="0"/>
              <a:t>The  North State Region</a:t>
            </a:r>
          </a:p>
        </p:txBody>
      </p:sp>
      <p:pic>
        <p:nvPicPr>
          <p:cNvPr id="5" name="Content Placeholder 4">
            <a:extLst>
              <a:ext uri="{FF2B5EF4-FFF2-40B4-BE49-F238E27FC236}">
                <a16:creationId xmlns:a16="http://schemas.microsoft.com/office/drawing/2014/main" id="{9AC7EADA-53E4-438C-89B5-2B67E11180E3}"/>
              </a:ext>
            </a:extLst>
          </p:cNvPr>
          <p:cNvPicPr>
            <a:picLocks noGrp="1" noChangeAspect="1"/>
          </p:cNvPicPr>
          <p:nvPr>
            <p:ph idx="1"/>
          </p:nvPr>
        </p:nvPicPr>
        <p:blipFill>
          <a:blip r:embed="rId3"/>
          <a:stretch>
            <a:fillRect/>
          </a:stretch>
        </p:blipFill>
        <p:spPr>
          <a:xfrm>
            <a:off x="4773624" y="2423542"/>
            <a:ext cx="4432935" cy="42595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Content Placeholder 6">
            <a:extLst>
              <a:ext uri="{FF2B5EF4-FFF2-40B4-BE49-F238E27FC236}">
                <a16:creationId xmlns:a16="http://schemas.microsoft.com/office/drawing/2014/main" id="{841DBAF2-C52C-4B68-9E1B-016D5FA84644}"/>
              </a:ext>
            </a:extLst>
          </p:cNvPr>
          <p:cNvSpPr txBox="1">
            <a:spLocks/>
          </p:cNvSpPr>
          <p:nvPr/>
        </p:nvSpPr>
        <p:spPr>
          <a:xfrm>
            <a:off x="274674" y="886950"/>
            <a:ext cx="10145233" cy="5866983"/>
          </a:xfrm>
          <a:prstGeom prst="rect">
            <a:avLst/>
          </a:prstGeom>
        </p:spPr>
        <p:txBody>
          <a:bodyPr vert="horz" lIns="91440" tIns="45720" rIns="91440" bIns="45720" rtlCol="0">
            <a:no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r>
              <a:rPr lang="en-US" sz="2000" b="0" i="0" dirty="0">
                <a:solidFill>
                  <a:srgbClr val="FFFFFF"/>
                </a:solidFill>
                <a:effectLst/>
                <a:latin typeface="Roboto "/>
              </a:rPr>
              <a:t>The intent of the grant is to incentivize regional education and workforce collaboration to make a significant impact on the regional economy</a:t>
            </a:r>
            <a:endParaRPr lang="en-US" sz="2000" b="1" dirty="0">
              <a:latin typeface="Roboto "/>
            </a:endParaRPr>
          </a:p>
          <a:p>
            <a:r>
              <a:rPr lang="en-US" sz="2000" dirty="0">
                <a:latin typeface="Roboto "/>
                <a:ea typeface="Roboto" panose="02000000000000000000" pitchFamily="2" charset="0"/>
                <a:cs typeface="Roboto" panose="02000000000000000000" pitchFamily="2" charset="0"/>
              </a:rPr>
              <a:t>Only one grant awarded per region for Phase 1 and Phase 2 combined </a:t>
            </a:r>
            <a:br>
              <a:rPr lang="en-US" sz="2000" dirty="0">
                <a:latin typeface="Roboto "/>
                <a:ea typeface="Roboto" panose="02000000000000000000" pitchFamily="2" charset="0"/>
                <a:cs typeface="Roboto" panose="02000000000000000000" pitchFamily="2" charset="0"/>
              </a:rPr>
            </a:br>
            <a:r>
              <a:rPr lang="en-US" sz="2000" dirty="0">
                <a:latin typeface="Roboto "/>
                <a:ea typeface="Roboto" panose="02000000000000000000" pitchFamily="2" charset="0"/>
                <a:cs typeface="Roboto" panose="02000000000000000000" pitchFamily="2" charset="0"/>
              </a:rPr>
              <a:t>(if we get Phase 1,  we cannot apply for Phase 2)</a:t>
            </a:r>
          </a:p>
          <a:p>
            <a:pPr marL="0" indent="0">
              <a:buNone/>
            </a:pPr>
            <a:endParaRPr lang="en-US" sz="2000" b="1" dirty="0"/>
          </a:p>
          <a:p>
            <a:endParaRPr lang="en-US" sz="1550" dirty="0"/>
          </a:p>
        </p:txBody>
      </p:sp>
      <p:sp>
        <p:nvSpPr>
          <p:cNvPr id="7" name="TextBox 6">
            <a:extLst>
              <a:ext uri="{FF2B5EF4-FFF2-40B4-BE49-F238E27FC236}">
                <a16:creationId xmlns:a16="http://schemas.microsoft.com/office/drawing/2014/main" id="{A4E1016F-784B-4098-94BE-5F8A78614330}"/>
              </a:ext>
            </a:extLst>
          </p:cNvPr>
          <p:cNvSpPr txBox="1"/>
          <p:nvPr/>
        </p:nvSpPr>
        <p:spPr>
          <a:xfrm>
            <a:off x="9479543" y="2281917"/>
            <a:ext cx="2562447" cy="4401205"/>
          </a:xfrm>
          <a:prstGeom prst="rect">
            <a:avLst/>
          </a:prstGeom>
          <a:noFill/>
        </p:spPr>
        <p:txBody>
          <a:bodyPr wrap="square" rtlCol="0">
            <a:spAutoFit/>
          </a:bodyPr>
          <a:lstStyle/>
          <a:p>
            <a:pPr marL="285750" indent="-285750">
              <a:buFont typeface="Arial" panose="020B0604020202020204" pitchFamily="34" charset="0"/>
              <a:buChar char="•"/>
            </a:pPr>
            <a:r>
              <a:rPr lang="en-US" sz="2800" i="1" dirty="0"/>
              <a:t>Butte</a:t>
            </a:r>
          </a:p>
          <a:p>
            <a:pPr marL="285750" indent="-285750">
              <a:buFont typeface="Arial" panose="020B0604020202020204" pitchFamily="34" charset="0"/>
              <a:buChar char="•"/>
            </a:pPr>
            <a:r>
              <a:rPr lang="en-US" sz="2800" i="1" dirty="0"/>
              <a:t>Glenn</a:t>
            </a:r>
          </a:p>
          <a:p>
            <a:pPr marL="285750" indent="-285750">
              <a:buFont typeface="Arial" panose="020B0604020202020204" pitchFamily="34" charset="0"/>
              <a:buChar char="•"/>
            </a:pPr>
            <a:r>
              <a:rPr lang="en-US" sz="2800" i="1" dirty="0"/>
              <a:t>Lassen</a:t>
            </a:r>
          </a:p>
          <a:p>
            <a:pPr marL="285750" indent="-285750">
              <a:buFont typeface="Arial" panose="020B0604020202020204" pitchFamily="34" charset="0"/>
              <a:buChar char="•"/>
            </a:pPr>
            <a:r>
              <a:rPr lang="en-US" sz="2800" b="1" dirty="0"/>
              <a:t>Modoc</a:t>
            </a:r>
          </a:p>
          <a:p>
            <a:pPr marL="285750" indent="-285750">
              <a:buFont typeface="Arial" panose="020B0604020202020204" pitchFamily="34" charset="0"/>
              <a:buChar char="•"/>
            </a:pPr>
            <a:r>
              <a:rPr lang="en-US" sz="2800" i="1" dirty="0"/>
              <a:t>Plumas</a:t>
            </a:r>
          </a:p>
          <a:p>
            <a:pPr marL="285750" indent="-285750">
              <a:buFont typeface="Arial" panose="020B0604020202020204" pitchFamily="34" charset="0"/>
              <a:buChar char="•"/>
            </a:pPr>
            <a:r>
              <a:rPr lang="en-US" sz="2800" b="1" dirty="0"/>
              <a:t>Shasta</a:t>
            </a:r>
          </a:p>
          <a:p>
            <a:pPr marL="285750" indent="-285750">
              <a:buFont typeface="Arial" panose="020B0604020202020204" pitchFamily="34" charset="0"/>
              <a:buChar char="•"/>
            </a:pPr>
            <a:r>
              <a:rPr lang="en-US" sz="2800" i="1" dirty="0"/>
              <a:t>Sierra</a:t>
            </a:r>
          </a:p>
          <a:p>
            <a:pPr marL="285750" indent="-285750">
              <a:buFont typeface="Arial" panose="020B0604020202020204" pitchFamily="34" charset="0"/>
              <a:buChar char="•"/>
            </a:pPr>
            <a:r>
              <a:rPr lang="en-US" sz="2800" b="1" dirty="0"/>
              <a:t>Siskiyou</a:t>
            </a:r>
          </a:p>
          <a:p>
            <a:pPr marL="285750" indent="-285750">
              <a:buFont typeface="Arial" panose="020B0604020202020204" pitchFamily="34" charset="0"/>
              <a:buChar char="•"/>
            </a:pPr>
            <a:r>
              <a:rPr lang="en-US" sz="2800" b="1" dirty="0"/>
              <a:t>Tehama</a:t>
            </a:r>
          </a:p>
          <a:p>
            <a:pPr marL="285750" indent="-285750">
              <a:buFont typeface="Arial" panose="020B0604020202020204" pitchFamily="34" charset="0"/>
              <a:buChar char="•"/>
            </a:pPr>
            <a:r>
              <a:rPr lang="en-US" sz="2800" b="1" dirty="0"/>
              <a:t>Trinity</a:t>
            </a:r>
          </a:p>
        </p:txBody>
      </p:sp>
    </p:spTree>
    <p:extLst>
      <p:ext uri="{BB962C8B-B14F-4D97-AF65-F5344CB8AC3E}">
        <p14:creationId xmlns:p14="http://schemas.microsoft.com/office/powerpoint/2010/main" val="3797188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E623D1-D7B9-4989-8CA8-42EB2F270BBE}"/>
              </a:ext>
            </a:extLst>
          </p:cNvPr>
          <p:cNvSpPr txBox="1"/>
          <p:nvPr/>
        </p:nvSpPr>
        <p:spPr>
          <a:xfrm>
            <a:off x="2163192" y="1970721"/>
            <a:ext cx="3382392" cy="369332"/>
          </a:xfrm>
          <a:prstGeom prst="rect">
            <a:avLst/>
          </a:prstGeom>
          <a:noFill/>
        </p:spPr>
        <p:txBody>
          <a:bodyPr wrap="square" rtlCol="0">
            <a:spAutoFit/>
          </a:bodyPr>
          <a:lstStyle/>
          <a:p>
            <a:endParaRPr lang="en-US" dirty="0"/>
          </a:p>
        </p:txBody>
      </p:sp>
      <p:sp>
        <p:nvSpPr>
          <p:cNvPr id="8" name="Title 9">
            <a:extLst>
              <a:ext uri="{FF2B5EF4-FFF2-40B4-BE49-F238E27FC236}">
                <a16:creationId xmlns:a16="http://schemas.microsoft.com/office/drawing/2014/main" id="{0ECAFD8C-297E-4DF2-9EFF-E16E4CBF98E1}"/>
              </a:ext>
            </a:extLst>
          </p:cNvPr>
          <p:cNvSpPr>
            <a:spLocks noGrp="1"/>
          </p:cNvSpPr>
          <p:nvPr>
            <p:ph type="title"/>
          </p:nvPr>
        </p:nvSpPr>
        <p:spPr>
          <a:xfrm>
            <a:off x="196169" y="287808"/>
            <a:ext cx="10698829" cy="1400530"/>
          </a:xfrm>
        </p:spPr>
        <p:txBody>
          <a:bodyPr/>
          <a:lstStyle/>
          <a:p>
            <a:r>
              <a:rPr lang="en-US" sz="4000" b="1" dirty="0"/>
              <a:t>The Future:</a:t>
            </a:r>
            <a:br>
              <a:rPr lang="en-US" sz="2800" dirty="0"/>
            </a:br>
            <a:r>
              <a:rPr lang="en-US" sz="2800" dirty="0"/>
              <a:t>North State Together Regional Model Expansion</a:t>
            </a:r>
          </a:p>
        </p:txBody>
      </p:sp>
      <p:pic>
        <p:nvPicPr>
          <p:cNvPr id="1026" name="Picture 2" descr="pet_resum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68593" y="3927112"/>
            <a:ext cx="5723407" cy="293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95236" y="1513335"/>
            <a:ext cx="11411211" cy="524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Proxima Nova"/>
              </a:rPr>
              <a:t>North State Together K16 Collaborative</a:t>
            </a:r>
            <a:endParaRPr kumimoji="0" lang="en-US" altLang="en-US"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Proxima Nova"/>
              </a:rPr>
              <a:t>A rural approach to student, family, and community success.</a:t>
            </a:r>
            <a:endParaRPr kumimoji="0" lang="en-US" altLang="en-US"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Proxima Nova"/>
              </a:rPr>
              <a:t>  </a:t>
            </a:r>
            <a:endParaRPr kumimoji="0" lang="en-US" altLang="en-US" sz="16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Proxima Nova"/>
              </a:rPr>
              <a:t>Vision</a:t>
            </a:r>
            <a:endParaRPr kumimoji="0" lang="en-US" altLang="en-US" sz="16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Proxima Nova"/>
              </a:rPr>
              <a:t>The Remote North State Together</a:t>
            </a:r>
            <a:r>
              <a:rPr kumimoji="0" lang="en-US" altLang="en-US" sz="1600" b="0" i="0" u="none" strike="noStrike" cap="none" normalizeH="0" dirty="0">
                <a:ln>
                  <a:noFill/>
                </a:ln>
                <a:effectLst/>
                <a:latin typeface="Proxima Nova"/>
              </a:rPr>
              <a:t> </a:t>
            </a:r>
            <a:r>
              <a:rPr kumimoji="0" lang="en-US" altLang="en-US" sz="1600" b="0" i="0" u="none" strike="noStrike" cap="none" normalizeH="0" baseline="0" dirty="0">
                <a:ln>
                  <a:noFill/>
                </a:ln>
                <a:effectLst/>
                <a:latin typeface="Proxima Nova"/>
              </a:rPr>
              <a:t>K16 Collaborative, a cross-sector group of partners representing education, business, community organizations, and local government, strives to improve the economic and personal lives of community members that live and work in the remote North. Together, we are building inclusive, supportive pathways that are responsive to local needs and retain the talent in our region by sharing resources, centering equitable strategies, promoting sustainability, and building lasting partnerships across sectors and geography.</a:t>
            </a:r>
            <a:endParaRPr kumimoji="0" lang="en-US" altLang="en-US"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Proxima Nova"/>
              </a:rPr>
              <a:t>  </a:t>
            </a:r>
            <a:endParaRPr lang="en-US" altLang="en-US" sz="1600" b="1"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Proxima Nova"/>
              </a:rPr>
              <a:t>Pathways</a:t>
            </a:r>
            <a:endParaRPr lang="en-US" altLang="en-US" sz="1600" b="1" dirty="0">
              <a:latin typeface="Proxima Nova"/>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effectLst/>
                <a:latin typeface="Proxima Nova"/>
              </a:rPr>
              <a:t>Healthcare </a:t>
            </a:r>
            <a:endParaRPr kumimoji="0" lang="en-US" altLang="en-US" sz="1600" b="0" i="0" u="none" strike="noStrike" cap="none" normalizeH="0" baseline="0" dirty="0">
              <a:ln>
                <a:noFill/>
              </a:ln>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effectLst/>
                <a:latin typeface="Proxima Nova"/>
              </a:rPr>
              <a:t>Education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effectLst/>
                <a:latin typeface="Proxima Nova"/>
              </a:rPr>
              <a:t>Strategies</a:t>
            </a:r>
            <a:endParaRPr lang="en-US" altLang="en-US" sz="1600" dirty="0">
              <a:latin typeface="Calibri" panose="020F050202020403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effectLst/>
                <a:latin typeface="Calibri" panose="020F0502020204030204" pitchFamily="34" charset="0"/>
                <a:cs typeface="Calibri" panose="020F0502020204030204" pitchFamily="34" charset="0"/>
              </a:rPr>
              <a:t>Cultivate inclusive, engaging,</a:t>
            </a:r>
            <a:r>
              <a:rPr kumimoji="0" lang="en-US" altLang="en-US" sz="1600" b="0" i="0" u="none" strike="noStrike" cap="none" normalizeH="0" dirty="0">
                <a:ln>
                  <a:noFill/>
                </a:ln>
                <a:effectLst/>
                <a:latin typeface="Calibri" panose="020F0502020204030204" pitchFamily="34" charset="0"/>
                <a:cs typeface="Calibri" panose="020F0502020204030204" pitchFamily="34" charset="0"/>
              </a:rPr>
              <a:t> </a:t>
            </a:r>
            <a:r>
              <a:rPr kumimoji="0" lang="en-US" altLang="en-US" sz="1600" b="0" i="0" u="none" strike="noStrike" cap="none" normalizeH="0" baseline="0" dirty="0">
                <a:ln>
                  <a:noFill/>
                </a:ln>
                <a:effectLst/>
                <a:latin typeface="Calibri" panose="020F0502020204030204" pitchFamily="34" charset="0"/>
                <a:cs typeface="Calibri" panose="020F0502020204030204" pitchFamily="34" charset="0"/>
              </a:rPr>
              <a:t>equity-oriented learning environments</a:t>
            </a:r>
            <a:endParaRPr lang="en-US" altLang="en-US" sz="16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effectLst/>
                <a:latin typeface="Calibri" panose="020F0502020204030204" pitchFamily="34" charset="0"/>
                <a:cs typeface="Calibri" panose="020F0502020204030204" pitchFamily="34" charset="0"/>
              </a:rPr>
              <a:t>Retain students through inclusive supports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effectLst/>
                <a:latin typeface="Calibri" panose="020F0502020204030204" pitchFamily="34" charset="0"/>
                <a:cs typeface="Calibri" panose="020F0502020204030204" pitchFamily="34" charset="0"/>
              </a:rPr>
              <a:t>Support college preparation and early credit</a:t>
            </a:r>
            <a:endParaRPr lang="en-US" altLang="en-US" sz="16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effectLst/>
                <a:latin typeface="Calibri" panose="020F0502020204030204" pitchFamily="34" charset="0"/>
                <a:cs typeface="Calibri" panose="020F0502020204030204" pitchFamily="34" charset="0"/>
              </a:rPr>
              <a:t>Provide high-tech, high-touch advising</a:t>
            </a:r>
            <a:endParaRPr kumimoji="0" lang="en-US" altLang="en-US"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effectLst/>
                <a:latin typeface="Proxima Nova"/>
              </a:rPr>
            </a:br>
            <a:endParaRPr kumimoji="0" lang="en-US" altLang="en-US" sz="1600" b="0" i="0" u="none" strike="noStrike" cap="none" normalizeH="0" baseline="0" dirty="0">
              <a:ln>
                <a:noFill/>
              </a:ln>
              <a:effectLst/>
              <a:latin typeface="Proxima Nova"/>
            </a:endParaRPr>
          </a:p>
        </p:txBody>
      </p:sp>
    </p:spTree>
    <p:extLst>
      <p:ext uri="{BB962C8B-B14F-4D97-AF65-F5344CB8AC3E}">
        <p14:creationId xmlns:p14="http://schemas.microsoft.com/office/powerpoint/2010/main" val="410339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989B7-5EF1-42CA-A912-8724C4F59659}"/>
              </a:ext>
            </a:extLst>
          </p:cNvPr>
          <p:cNvSpPr>
            <a:spLocks noGrp="1"/>
          </p:cNvSpPr>
          <p:nvPr>
            <p:ph type="title"/>
          </p:nvPr>
        </p:nvSpPr>
        <p:spPr>
          <a:xfrm>
            <a:off x="656744" y="174878"/>
            <a:ext cx="9404723" cy="801924"/>
          </a:xfrm>
        </p:spPr>
        <p:txBody>
          <a:bodyPr/>
          <a:lstStyle/>
          <a:p>
            <a:r>
              <a:rPr lang="en-US" sz="4000" b="1" dirty="0"/>
              <a:t>New County Network Onboarding</a:t>
            </a:r>
          </a:p>
        </p:txBody>
      </p:sp>
      <p:sp>
        <p:nvSpPr>
          <p:cNvPr id="6" name="Content Placeholder 6">
            <a:extLst>
              <a:ext uri="{FF2B5EF4-FFF2-40B4-BE49-F238E27FC236}">
                <a16:creationId xmlns:a16="http://schemas.microsoft.com/office/drawing/2014/main" id="{841DBAF2-C52C-4B68-9E1B-016D5FA84644}"/>
              </a:ext>
            </a:extLst>
          </p:cNvPr>
          <p:cNvSpPr txBox="1">
            <a:spLocks/>
          </p:cNvSpPr>
          <p:nvPr/>
        </p:nvSpPr>
        <p:spPr>
          <a:xfrm>
            <a:off x="306571" y="759359"/>
            <a:ext cx="9985745" cy="5524483"/>
          </a:xfrm>
          <a:prstGeom prst="rect">
            <a:avLst/>
          </a:prstGeom>
        </p:spPr>
        <p:txBody>
          <a:bodyPr vert="horz" lIns="91440" tIns="45720" rIns="91440" bIns="45720" rtlCol="0">
            <a:no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r>
              <a:rPr lang="en-US" sz="2000" i="0" dirty="0">
                <a:solidFill>
                  <a:srgbClr val="FFFFFF"/>
                </a:solidFill>
                <a:effectLst/>
                <a:latin typeface="Roboto "/>
              </a:rPr>
              <a:t>Create a cross-sector team of diverse stakeholders with 25% </a:t>
            </a:r>
            <a:r>
              <a:rPr lang="en-US" sz="2000" dirty="0">
                <a:solidFill>
                  <a:srgbClr val="FFFFFF"/>
                </a:solidFill>
                <a:latin typeface="Roboto "/>
              </a:rPr>
              <a:t>or more from industry and at least 1 from K-12 district </a:t>
            </a:r>
          </a:p>
          <a:p>
            <a:r>
              <a:rPr lang="en-US" sz="2000" dirty="0">
                <a:solidFill>
                  <a:srgbClr val="FFFFFF"/>
                </a:solidFill>
                <a:latin typeface="Roboto "/>
              </a:rPr>
              <a:t>Structure around major focus areas:</a:t>
            </a:r>
          </a:p>
          <a:p>
            <a:pPr lvl="2">
              <a:buFont typeface="Wingdings" panose="05000000000000000000" pitchFamily="2" charset="2"/>
              <a:buChar char="v"/>
            </a:pPr>
            <a:r>
              <a:rPr lang="en-US" sz="2400" dirty="0">
                <a:solidFill>
                  <a:srgbClr val="FFFFFF"/>
                </a:solidFill>
                <a:latin typeface="Roboto "/>
              </a:rPr>
              <a:t>K-16 Collaborative Grant </a:t>
            </a:r>
          </a:p>
          <a:p>
            <a:pPr lvl="2">
              <a:buFont typeface="Wingdings" panose="05000000000000000000" pitchFamily="2" charset="2"/>
              <a:buChar char="v"/>
            </a:pPr>
            <a:r>
              <a:rPr lang="en-US" sz="2400" dirty="0">
                <a:solidFill>
                  <a:srgbClr val="FFFFFF"/>
                </a:solidFill>
                <a:latin typeface="Roboto "/>
              </a:rPr>
              <a:t>Community Economic Resilience Fund (CERF)</a:t>
            </a:r>
          </a:p>
          <a:p>
            <a:r>
              <a:rPr lang="en-US" sz="2000" dirty="0">
                <a:solidFill>
                  <a:srgbClr val="FFFFFF"/>
                </a:solidFill>
                <a:latin typeface="Roboto "/>
              </a:rPr>
              <a:t>Name your team (i.e., Expect More Tehama, Cradle to Careers for Siskiyou,  Reach Higher Shasta, Advancing Modoc Youth, Trinity Together, etc.)</a:t>
            </a:r>
          </a:p>
          <a:p>
            <a:r>
              <a:rPr lang="en-US" sz="2000" dirty="0">
                <a:solidFill>
                  <a:srgbClr val="FFFFFF"/>
                </a:solidFill>
                <a:latin typeface="Roboto "/>
              </a:rPr>
              <a:t>Identify a Fiscal Agent</a:t>
            </a:r>
          </a:p>
          <a:p>
            <a:r>
              <a:rPr lang="en-US" sz="2000" dirty="0">
                <a:solidFill>
                  <a:srgbClr val="FFFFFF"/>
                </a:solidFill>
                <a:latin typeface="Roboto "/>
              </a:rPr>
              <a:t>Identify representative for North State Together Advisory </a:t>
            </a:r>
            <a:r>
              <a:rPr lang="en-US" sz="2000">
                <a:solidFill>
                  <a:srgbClr val="FFFFFF"/>
                </a:solidFill>
                <a:latin typeface="Roboto "/>
              </a:rPr>
              <a:t>Board </a:t>
            </a:r>
            <a:endParaRPr lang="en-US" sz="2000" dirty="0">
              <a:solidFill>
                <a:srgbClr val="FFFFFF"/>
              </a:solidFill>
              <a:latin typeface="Roboto "/>
            </a:endParaRPr>
          </a:p>
          <a:p>
            <a:r>
              <a:rPr lang="en-US" sz="2000" dirty="0">
                <a:solidFill>
                  <a:srgbClr val="FFFFFF"/>
                </a:solidFill>
                <a:latin typeface="Roboto "/>
              </a:rPr>
              <a:t>Sign terms and conditions with North State Together </a:t>
            </a:r>
            <a:r>
              <a:rPr lang="en-US" sz="2000" i="1" dirty="0">
                <a:solidFill>
                  <a:srgbClr val="FFFFFF"/>
                </a:solidFill>
                <a:latin typeface="Roboto "/>
              </a:rPr>
              <a:t>(currently being updated to include new funding opportunities):</a:t>
            </a:r>
          </a:p>
          <a:p>
            <a:pPr lvl="2">
              <a:buFont typeface="Wingdings" panose="05000000000000000000" pitchFamily="2" charset="2"/>
              <a:buChar char="v"/>
            </a:pPr>
            <a:r>
              <a:rPr lang="en-US" sz="2400" dirty="0">
                <a:solidFill>
                  <a:srgbClr val="FFFFFF"/>
                </a:solidFill>
                <a:latin typeface="Roboto "/>
              </a:rPr>
              <a:t>Includes nonbinding Data Sharing agreements across educational sectors with North State Together </a:t>
            </a:r>
          </a:p>
          <a:p>
            <a:pPr lvl="2">
              <a:buFont typeface="Wingdings" panose="05000000000000000000" pitchFamily="2" charset="2"/>
              <a:buChar char="v"/>
            </a:pPr>
            <a:r>
              <a:rPr lang="en-US" sz="2400" dirty="0">
                <a:solidFill>
                  <a:srgbClr val="FFFFFF"/>
                </a:solidFill>
                <a:latin typeface="Roboto "/>
              </a:rPr>
              <a:t>Incudes Participating in Cradle to Career Data System including at least one K-12 District in agreeing to participate in CCGI</a:t>
            </a:r>
          </a:p>
          <a:p>
            <a:pPr marL="342900" lvl="1" indent="0">
              <a:buNone/>
            </a:pPr>
            <a:endParaRPr lang="en-US" sz="2550" dirty="0">
              <a:solidFill>
                <a:srgbClr val="FFFFFF"/>
              </a:solidFill>
              <a:latin typeface="Roboto "/>
            </a:endParaRPr>
          </a:p>
          <a:p>
            <a:pPr marL="0" indent="0">
              <a:buNone/>
            </a:pPr>
            <a:endParaRPr lang="en-US" sz="2000" b="1" dirty="0"/>
          </a:p>
          <a:p>
            <a:endParaRPr lang="en-US" sz="1550" dirty="0"/>
          </a:p>
        </p:txBody>
      </p:sp>
    </p:spTree>
    <p:extLst>
      <p:ext uri="{BB962C8B-B14F-4D97-AF65-F5344CB8AC3E}">
        <p14:creationId xmlns:p14="http://schemas.microsoft.com/office/powerpoint/2010/main" val="12849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48E96-82A6-4FE9-AB45-4C7D883A3B5F}"/>
              </a:ext>
            </a:extLst>
          </p:cNvPr>
          <p:cNvPicPr>
            <a:picLocks noChangeAspect="1"/>
          </p:cNvPicPr>
          <p:nvPr/>
        </p:nvPicPr>
        <p:blipFill>
          <a:blip r:embed="rId3"/>
          <a:stretch>
            <a:fillRect/>
          </a:stretch>
        </p:blipFill>
        <p:spPr>
          <a:xfrm>
            <a:off x="1083738" y="0"/>
            <a:ext cx="7333875" cy="6858000"/>
          </a:xfrm>
          <a:prstGeom prst="rect">
            <a:avLst/>
          </a:prstGeom>
        </p:spPr>
      </p:pic>
    </p:spTree>
    <p:extLst>
      <p:ext uri="{BB962C8B-B14F-4D97-AF65-F5344CB8AC3E}">
        <p14:creationId xmlns:p14="http://schemas.microsoft.com/office/powerpoint/2010/main" val="1254267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CAFD8C-297E-4DF2-9EFF-E16E4CBF98E1}"/>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68BF9DB7-08F4-4925-9FD8-EA66A8E41AD6}"/>
              </a:ext>
            </a:extLst>
          </p:cNvPr>
          <p:cNvSpPr>
            <a:spLocks noGrp="1"/>
          </p:cNvSpPr>
          <p:nvPr>
            <p:ph idx="1"/>
          </p:nvPr>
        </p:nvSpPr>
        <p:spPr>
          <a:xfrm>
            <a:off x="441798" y="1766405"/>
            <a:ext cx="5720442" cy="4928048"/>
          </a:xfrm>
        </p:spPr>
        <p:txBody>
          <a:bodyPr>
            <a:noAutofit/>
          </a:bodyPr>
          <a:lstStyle/>
          <a:p>
            <a:pPr marL="0" indent="0">
              <a:spcBef>
                <a:spcPts val="0"/>
              </a:spcBef>
              <a:buNone/>
            </a:pPr>
            <a:r>
              <a:rPr lang="en-US" sz="2800" b="1" dirty="0"/>
              <a:t>Collectively</a:t>
            </a:r>
            <a:r>
              <a:rPr lang="en-US" dirty="0"/>
              <a:t>, we improve outcomes for our region thereby improving the overall health and vitality of our communities.</a:t>
            </a:r>
            <a:br>
              <a:rPr lang="en-US" dirty="0"/>
            </a:br>
            <a:endParaRPr lang="en-US" dirty="0"/>
          </a:p>
          <a:p>
            <a:pPr marL="0" indent="0">
              <a:spcBef>
                <a:spcPts val="0"/>
              </a:spcBef>
              <a:buNone/>
            </a:pPr>
            <a:br>
              <a:rPr lang="en-US" sz="2800" dirty="0"/>
            </a:br>
            <a:r>
              <a:rPr lang="en-US" sz="2800" dirty="0"/>
              <a:t>Thank you!  Questions?  </a:t>
            </a:r>
            <a:r>
              <a:rPr lang="en-US" sz="2800" dirty="0">
                <a:hlinkClick r:id="rId3"/>
              </a:rPr>
              <a:t>nst@shastacollege.edu</a:t>
            </a:r>
            <a:endParaRPr lang="en-US" sz="2800" dirty="0"/>
          </a:p>
          <a:p>
            <a:pPr marL="0" indent="0">
              <a:spcBef>
                <a:spcPts val="0"/>
              </a:spcBef>
              <a:buNone/>
            </a:pPr>
            <a:endParaRPr lang="en-US" sz="2800" b="1" dirty="0">
              <a:effectLst/>
              <a:latin typeface="Calibri" panose="020F0502020204030204" pitchFamily="34" charset="0"/>
              <a:ea typeface="Times New Roman" panose="02020603050405020304" pitchFamily="18" charset="0"/>
            </a:endParaRPr>
          </a:p>
          <a:p>
            <a:pPr marL="0" indent="0">
              <a:spcBef>
                <a:spcPts val="0"/>
              </a:spcBef>
              <a:buNone/>
            </a:pPr>
            <a:r>
              <a:rPr lang="en-US" sz="2800" b="1" dirty="0">
                <a:latin typeface="Calibri" panose="020F0502020204030204" pitchFamily="34" charset="0"/>
                <a:ea typeface="Times New Roman" panose="02020603050405020304" pitchFamily="18" charset="0"/>
              </a:rPr>
              <a:t>Our Website:</a:t>
            </a:r>
            <a:endParaRPr lang="en-US" sz="2800" b="1" dirty="0">
              <a:effectLst/>
              <a:latin typeface="Calibri" panose="020F0502020204030204" pitchFamily="34" charset="0"/>
              <a:ea typeface="Times New Roman" panose="02020603050405020304" pitchFamily="18" charset="0"/>
            </a:endParaRPr>
          </a:p>
          <a:p>
            <a:pPr marL="0" indent="0">
              <a:spcBef>
                <a:spcPts val="0"/>
              </a:spcBef>
              <a:buNone/>
            </a:pPr>
            <a:r>
              <a:rPr lang="en-US" sz="2800" b="1" dirty="0">
                <a:latin typeface="Calibri" panose="020F0502020204030204" pitchFamily="34" charset="0"/>
                <a:ea typeface="Times New Roman" panose="02020603050405020304" pitchFamily="18" charset="0"/>
                <a:hlinkClick r:id="rId4"/>
              </a:rPr>
              <a:t>Northstatetogether.org</a:t>
            </a:r>
            <a:r>
              <a:rPr lang="en-US" sz="2800" b="1" dirty="0">
                <a:latin typeface="Calibri" panose="020F0502020204030204" pitchFamily="34" charset="0"/>
                <a:ea typeface="Times New Roman" panose="02020603050405020304" pitchFamily="18" charset="0"/>
              </a:rPr>
              <a:t>   </a:t>
            </a:r>
            <a:endParaRPr lang="en-US" sz="2800" b="1" dirty="0">
              <a:effectLst/>
              <a:latin typeface="Calibri" panose="020F0502020204030204" pitchFamily="34" charset="0"/>
              <a:ea typeface="Times New Roman" panose="02020603050405020304" pitchFamily="18" charset="0"/>
            </a:endParaRPr>
          </a:p>
          <a:p>
            <a:pPr marL="0" marR="0" indent="0">
              <a:spcBef>
                <a:spcPts val="0"/>
              </a:spcBef>
              <a:spcAft>
                <a:spcPts val="0"/>
              </a:spcAft>
              <a:buNone/>
            </a:pPr>
            <a:endParaRPr lang="en-US" sz="1800" b="1" dirty="0">
              <a:effectLst/>
              <a:latin typeface="Calibri" panose="020F0502020204030204" pitchFamily="34" charset="0"/>
              <a:ea typeface="Times New Roman" panose="02020603050405020304" pitchFamily="18" charset="0"/>
            </a:endParaRPr>
          </a:p>
          <a:p>
            <a:pPr marL="0" marR="0" indent="0">
              <a:spcBef>
                <a:spcPts val="0"/>
              </a:spcBef>
              <a:spcAft>
                <a:spcPts val="0"/>
              </a:spcAft>
              <a:buNone/>
            </a:pPr>
            <a:endParaRPr lang="en-US" sz="1800" b="1" dirty="0">
              <a:latin typeface="Calibri" panose="020F0502020204030204" pitchFamily="34" charset="0"/>
              <a:ea typeface="Times New Roman" panose="02020603050405020304" pitchFamily="18" charset="0"/>
            </a:endParaRPr>
          </a:p>
          <a:p>
            <a:pPr marL="0" indent="0">
              <a:spcBef>
                <a:spcPts val="0"/>
              </a:spcBef>
              <a:buNone/>
            </a:pPr>
            <a:br>
              <a:rPr lang="en-US" sz="1400" dirty="0"/>
            </a:br>
            <a:br>
              <a:rPr lang="en-US" sz="1400" dirty="0"/>
            </a:br>
            <a:endParaRPr lang="en-US" sz="1400" u="sng" dirty="0">
              <a:effectLst/>
              <a:latin typeface="Calibri" panose="020F0502020204030204" pitchFamily="34" charset="0"/>
              <a:ea typeface="Times New Roman" panose="02020603050405020304" pitchFamily="18" charset="0"/>
            </a:endParaRPr>
          </a:p>
          <a:p>
            <a:pPr marL="0" marR="0" indent="0">
              <a:spcBef>
                <a:spcPts val="0"/>
              </a:spcBef>
              <a:spcAft>
                <a:spcPts val="0"/>
              </a:spcAft>
              <a:buNone/>
            </a:pPr>
            <a:endParaRPr lang="en-US" sz="1400" u="sng" dirty="0">
              <a:latin typeface="Calibri" panose="020F0502020204030204" pitchFamily="34" charset="0"/>
              <a:ea typeface="Calibri" panose="020F0502020204030204" pitchFamily="34" charset="0"/>
            </a:endParaRPr>
          </a:p>
        </p:txBody>
      </p:sp>
      <p:pic>
        <p:nvPicPr>
          <p:cNvPr id="7" name="Picture 6" descr="Logo&#10;&#10;Description automatically generated">
            <a:extLst>
              <a:ext uri="{FF2B5EF4-FFF2-40B4-BE49-F238E27FC236}">
                <a16:creationId xmlns:a16="http://schemas.microsoft.com/office/drawing/2014/main" id="{504F78B3-B839-4412-ABEB-06368A179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5151" y="5004753"/>
            <a:ext cx="1740412" cy="1524003"/>
          </a:xfrm>
          <a:prstGeom prst="rect">
            <a:avLst/>
          </a:prstGeom>
        </p:spPr>
      </p:pic>
      <p:sp>
        <p:nvSpPr>
          <p:cNvPr id="11" name="Content Placeholder 2">
            <a:extLst>
              <a:ext uri="{FF2B5EF4-FFF2-40B4-BE49-F238E27FC236}">
                <a16:creationId xmlns:a16="http://schemas.microsoft.com/office/drawing/2014/main" id="{AB8F2194-EE1E-40D7-BB7B-65E592550C22}"/>
              </a:ext>
            </a:extLst>
          </p:cNvPr>
          <p:cNvSpPr txBox="1">
            <a:spLocks/>
          </p:cNvSpPr>
          <p:nvPr/>
        </p:nvSpPr>
        <p:spPr>
          <a:xfrm>
            <a:off x="5568326" y="1853247"/>
            <a:ext cx="4941889" cy="41954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
                <a:srgbClr val="0058A2">
                  <a:lumMod val="40000"/>
                  <a:lumOff val="60000"/>
                </a:srgbClr>
              </a:buClr>
              <a:buSzPct val="80000"/>
              <a:buFont typeface="Wingdings 3" charset="2"/>
              <a:buNone/>
              <a:tabLst/>
              <a:defRPr/>
            </a:pPr>
            <a:endParaRPr kumimoji="0" lang="en-US" sz="1400" b="0" i="0" u="sng" strike="noStrike" kern="1200" cap="none" spc="0" normalizeH="0" baseline="0" noProof="0" dirty="0">
              <a:ln>
                <a:noFill/>
              </a:ln>
              <a:solidFill>
                <a:srgbClr val="F8F8F8"/>
              </a:solidFill>
              <a:effectLst/>
              <a:uLnTx/>
              <a:uFillTx/>
              <a:latin typeface="Calibri" panose="020F0502020204030204" pitchFamily="34" charset="0"/>
              <a:ea typeface="+mj-ea"/>
              <a:cs typeface="+mj-cs"/>
            </a:endParaRPr>
          </a:p>
        </p:txBody>
      </p:sp>
      <p:pic>
        <p:nvPicPr>
          <p:cNvPr id="6" name="Picture 2">
            <a:extLst>
              <a:ext uri="{FF2B5EF4-FFF2-40B4-BE49-F238E27FC236}">
                <a16:creationId xmlns:a16="http://schemas.microsoft.com/office/drawing/2014/main" id="{A3A8CEF9-FFC2-4620-9ACF-419759D3B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1621" y="1393552"/>
            <a:ext cx="5301587" cy="29396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12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3B6E3-8045-4D47-8B90-5C259B4B77DE}"/>
              </a:ext>
            </a:extLst>
          </p:cNvPr>
          <p:cNvPicPr>
            <a:picLocks noChangeAspect="1"/>
          </p:cNvPicPr>
          <p:nvPr/>
        </p:nvPicPr>
        <p:blipFill>
          <a:blip r:embed="rId3"/>
          <a:stretch>
            <a:fillRect/>
          </a:stretch>
        </p:blipFill>
        <p:spPr>
          <a:xfrm>
            <a:off x="0" y="0"/>
            <a:ext cx="3921303" cy="6858000"/>
          </a:xfrm>
          <a:prstGeom prst="rect">
            <a:avLst/>
          </a:prstGeom>
        </p:spPr>
      </p:pic>
      <p:sp>
        <p:nvSpPr>
          <p:cNvPr id="7" name="Title 6">
            <a:extLst>
              <a:ext uri="{FF2B5EF4-FFF2-40B4-BE49-F238E27FC236}">
                <a16:creationId xmlns:a16="http://schemas.microsoft.com/office/drawing/2014/main" id="{5E4EC11B-F4A1-49D0-8203-5FE7418CE328}"/>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D652653F-6448-44EB-9ACF-AFD1EEC81978}"/>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5522061-0E1E-4726-A302-C37CF993DF34}"/>
              </a:ext>
            </a:extLst>
          </p:cNvPr>
          <p:cNvPicPr>
            <a:picLocks noChangeAspect="1"/>
          </p:cNvPicPr>
          <p:nvPr/>
        </p:nvPicPr>
        <p:blipFill rotWithShape="1">
          <a:blip r:embed="rId4"/>
          <a:srcRect l="1701" t="1659" r="723" b="20851"/>
          <a:stretch/>
        </p:blipFill>
        <p:spPr>
          <a:xfrm>
            <a:off x="3678617" y="0"/>
            <a:ext cx="8513383" cy="4908331"/>
          </a:xfrm>
          <a:prstGeom prst="rect">
            <a:avLst/>
          </a:prstGeom>
        </p:spPr>
      </p:pic>
      <p:pic>
        <p:nvPicPr>
          <p:cNvPr id="10" name="Picture 9">
            <a:extLst>
              <a:ext uri="{FF2B5EF4-FFF2-40B4-BE49-F238E27FC236}">
                <a16:creationId xmlns:a16="http://schemas.microsoft.com/office/drawing/2014/main" id="{2BAC9884-3EEC-4A62-A2F4-AC71C81434B8}"/>
              </a:ext>
            </a:extLst>
          </p:cNvPr>
          <p:cNvPicPr>
            <a:picLocks noChangeAspect="1"/>
          </p:cNvPicPr>
          <p:nvPr/>
        </p:nvPicPr>
        <p:blipFill>
          <a:blip r:embed="rId5"/>
          <a:stretch>
            <a:fillRect/>
          </a:stretch>
        </p:blipFill>
        <p:spPr>
          <a:xfrm>
            <a:off x="9557352" y="6091894"/>
            <a:ext cx="2200275" cy="581025"/>
          </a:xfrm>
          <a:prstGeom prst="rect">
            <a:avLst/>
          </a:prstGeom>
        </p:spPr>
      </p:pic>
    </p:spTree>
    <p:extLst>
      <p:ext uri="{BB962C8B-B14F-4D97-AF65-F5344CB8AC3E}">
        <p14:creationId xmlns:p14="http://schemas.microsoft.com/office/powerpoint/2010/main" val="4222418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53D3D0-CA32-4D0C-A0BC-13EE62A66508}"/>
              </a:ext>
            </a:extLst>
          </p:cNvPr>
          <p:cNvPicPr>
            <a:picLocks noChangeAspect="1"/>
          </p:cNvPicPr>
          <p:nvPr/>
        </p:nvPicPr>
        <p:blipFill rotWithShape="1">
          <a:blip r:embed="rId3"/>
          <a:srcRect t="5564"/>
          <a:stretch/>
        </p:blipFill>
        <p:spPr>
          <a:xfrm>
            <a:off x="390418" y="393405"/>
            <a:ext cx="8846049" cy="6141578"/>
          </a:xfrm>
          <a:prstGeom prst="rect">
            <a:avLst/>
          </a:prstGeom>
        </p:spPr>
      </p:pic>
    </p:spTree>
    <p:extLst>
      <p:ext uri="{BB962C8B-B14F-4D97-AF65-F5344CB8AC3E}">
        <p14:creationId xmlns:p14="http://schemas.microsoft.com/office/powerpoint/2010/main" val="439527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99F8-862C-4899-8EB0-E77B0B4548F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8E2BABC-BFEA-4F09-A6B9-98E10358786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A0C3E58-8B6C-44EC-8C2B-254D565BEDD7}"/>
              </a:ext>
            </a:extLst>
          </p:cNvPr>
          <p:cNvSpPr>
            <a:spLocks noGrp="1"/>
          </p:cNvSpPr>
          <p:nvPr>
            <p:ph type="sldNum" sz="quarter" idx="12"/>
          </p:nvPr>
        </p:nvSpPr>
        <p:spPr/>
        <p:txBody>
          <a:bodyPr/>
          <a:lstStyle/>
          <a:p>
            <a:fld id="{51D2F596-88B6-42CE-A08B-1DA9672FFE7D}" type="slidenum">
              <a:rPr lang="en-US" smtClean="0"/>
              <a:t>4</a:t>
            </a:fld>
            <a:endParaRPr lang="en-US"/>
          </a:p>
        </p:txBody>
      </p:sp>
      <p:pic>
        <p:nvPicPr>
          <p:cNvPr id="6" name="Picture 5">
            <a:extLst>
              <a:ext uri="{FF2B5EF4-FFF2-40B4-BE49-F238E27FC236}">
                <a16:creationId xmlns:a16="http://schemas.microsoft.com/office/drawing/2014/main" id="{5209FCAC-34D5-4E10-9601-74E5EDEEE992}"/>
              </a:ext>
            </a:extLst>
          </p:cNvPr>
          <p:cNvPicPr>
            <a:picLocks noChangeAspect="1"/>
          </p:cNvPicPr>
          <p:nvPr/>
        </p:nvPicPr>
        <p:blipFill rotWithShape="1">
          <a:blip r:embed="rId3"/>
          <a:srcRect t="6115" b="1091"/>
          <a:stretch/>
        </p:blipFill>
        <p:spPr>
          <a:xfrm>
            <a:off x="233934" y="-2190"/>
            <a:ext cx="11724132" cy="6860190"/>
          </a:xfrm>
          <a:prstGeom prst="rect">
            <a:avLst/>
          </a:prstGeom>
        </p:spPr>
      </p:pic>
    </p:spTree>
    <p:extLst>
      <p:ext uri="{BB962C8B-B14F-4D97-AF65-F5344CB8AC3E}">
        <p14:creationId xmlns:p14="http://schemas.microsoft.com/office/powerpoint/2010/main" val="3333474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2B4E-69CA-4BE4-ACCE-6BB56DCBDB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C56123-2501-40CD-9E4F-208D69B59A9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A4E1AA6-835C-4FDF-B378-5E465B7A20B5}"/>
              </a:ext>
            </a:extLst>
          </p:cNvPr>
          <p:cNvSpPr>
            <a:spLocks noGrp="1"/>
          </p:cNvSpPr>
          <p:nvPr>
            <p:ph type="sldNum" sz="quarter" idx="12"/>
          </p:nvPr>
        </p:nvSpPr>
        <p:spPr/>
        <p:txBody>
          <a:bodyPr/>
          <a:lstStyle/>
          <a:p>
            <a:fld id="{51D2F596-88B6-42CE-A08B-1DA9672FFE7D}" type="slidenum">
              <a:rPr lang="en-US" smtClean="0"/>
              <a:t>5</a:t>
            </a:fld>
            <a:endParaRPr lang="en-US"/>
          </a:p>
        </p:txBody>
      </p:sp>
      <p:pic>
        <p:nvPicPr>
          <p:cNvPr id="6" name="Picture 5">
            <a:extLst>
              <a:ext uri="{FF2B5EF4-FFF2-40B4-BE49-F238E27FC236}">
                <a16:creationId xmlns:a16="http://schemas.microsoft.com/office/drawing/2014/main" id="{764B414C-3BE2-4248-8F3A-8E3D4A787ABB}"/>
              </a:ext>
            </a:extLst>
          </p:cNvPr>
          <p:cNvPicPr>
            <a:picLocks noChangeAspect="1"/>
          </p:cNvPicPr>
          <p:nvPr/>
        </p:nvPicPr>
        <p:blipFill>
          <a:blip r:embed="rId2"/>
          <a:stretch>
            <a:fillRect/>
          </a:stretch>
        </p:blipFill>
        <p:spPr>
          <a:xfrm>
            <a:off x="0" y="0"/>
            <a:ext cx="10094405" cy="6849428"/>
          </a:xfrm>
          <a:prstGeom prst="rect">
            <a:avLst/>
          </a:prstGeom>
        </p:spPr>
      </p:pic>
      <p:pic>
        <p:nvPicPr>
          <p:cNvPr id="8" name="Picture 7">
            <a:extLst>
              <a:ext uri="{FF2B5EF4-FFF2-40B4-BE49-F238E27FC236}">
                <a16:creationId xmlns:a16="http://schemas.microsoft.com/office/drawing/2014/main" id="{7F3412AA-F21D-453C-81C7-4400D88AA11D}"/>
              </a:ext>
            </a:extLst>
          </p:cNvPr>
          <p:cNvPicPr>
            <a:picLocks noChangeAspect="1"/>
          </p:cNvPicPr>
          <p:nvPr/>
        </p:nvPicPr>
        <p:blipFill>
          <a:blip r:embed="rId3"/>
          <a:stretch>
            <a:fillRect/>
          </a:stretch>
        </p:blipFill>
        <p:spPr>
          <a:xfrm>
            <a:off x="10466267" y="5571991"/>
            <a:ext cx="1641228" cy="1136235"/>
          </a:xfrm>
          <a:prstGeom prst="rect">
            <a:avLst/>
          </a:prstGeom>
        </p:spPr>
      </p:pic>
    </p:spTree>
    <p:extLst>
      <p:ext uri="{BB962C8B-B14F-4D97-AF65-F5344CB8AC3E}">
        <p14:creationId xmlns:p14="http://schemas.microsoft.com/office/powerpoint/2010/main" val="4051184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4EC11B-F4A1-49D0-8203-5FE7418CE328}"/>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D652653F-6448-44EB-9ACF-AFD1EEC81978}"/>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394071A4-C057-4F67-8AD4-8CA6EBD477F6}"/>
              </a:ext>
            </a:extLst>
          </p:cNvPr>
          <p:cNvPicPr>
            <a:picLocks noChangeAspect="1"/>
          </p:cNvPicPr>
          <p:nvPr/>
        </p:nvPicPr>
        <p:blipFill>
          <a:blip r:embed="rId3"/>
          <a:stretch>
            <a:fillRect/>
          </a:stretch>
        </p:blipFill>
        <p:spPr>
          <a:xfrm>
            <a:off x="-34671" y="0"/>
            <a:ext cx="12226671" cy="6895147"/>
          </a:xfrm>
          <a:prstGeom prst="rect">
            <a:avLst/>
          </a:prstGeom>
        </p:spPr>
      </p:pic>
    </p:spTree>
    <p:extLst>
      <p:ext uri="{BB962C8B-B14F-4D97-AF65-F5344CB8AC3E}">
        <p14:creationId xmlns:p14="http://schemas.microsoft.com/office/powerpoint/2010/main" val="47411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2B4E-69CA-4BE4-ACCE-6BB56DCBDB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C56123-2501-40CD-9E4F-208D69B59A9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A4E1AA6-835C-4FDF-B378-5E465B7A20B5}"/>
              </a:ext>
            </a:extLst>
          </p:cNvPr>
          <p:cNvSpPr>
            <a:spLocks noGrp="1"/>
          </p:cNvSpPr>
          <p:nvPr>
            <p:ph type="sldNum" sz="quarter" idx="12"/>
          </p:nvPr>
        </p:nvSpPr>
        <p:spPr/>
        <p:txBody>
          <a:bodyPr/>
          <a:lstStyle/>
          <a:p>
            <a:fld id="{51D2F596-88B6-42CE-A08B-1DA9672FFE7D}" type="slidenum">
              <a:rPr lang="en-US" smtClean="0"/>
              <a:t>7</a:t>
            </a:fld>
            <a:endParaRPr lang="en-US"/>
          </a:p>
        </p:txBody>
      </p:sp>
      <p:pic>
        <p:nvPicPr>
          <p:cNvPr id="8" name="Picture 7">
            <a:extLst>
              <a:ext uri="{FF2B5EF4-FFF2-40B4-BE49-F238E27FC236}">
                <a16:creationId xmlns:a16="http://schemas.microsoft.com/office/drawing/2014/main" id="{7F3412AA-F21D-453C-81C7-4400D88AA11D}"/>
              </a:ext>
            </a:extLst>
          </p:cNvPr>
          <p:cNvPicPr>
            <a:picLocks noChangeAspect="1"/>
          </p:cNvPicPr>
          <p:nvPr/>
        </p:nvPicPr>
        <p:blipFill>
          <a:blip r:embed="rId3"/>
          <a:stretch>
            <a:fillRect/>
          </a:stretch>
        </p:blipFill>
        <p:spPr>
          <a:xfrm>
            <a:off x="10466267" y="5571991"/>
            <a:ext cx="1641228" cy="1136235"/>
          </a:xfrm>
          <a:prstGeom prst="rect">
            <a:avLst/>
          </a:prstGeom>
        </p:spPr>
      </p:pic>
      <p:pic>
        <p:nvPicPr>
          <p:cNvPr id="7" name="Picture 6">
            <a:extLst>
              <a:ext uri="{FF2B5EF4-FFF2-40B4-BE49-F238E27FC236}">
                <a16:creationId xmlns:a16="http://schemas.microsoft.com/office/drawing/2014/main" id="{34BBAFA3-C57F-4546-A55A-0721FDC2C018}"/>
              </a:ext>
            </a:extLst>
          </p:cNvPr>
          <p:cNvPicPr>
            <a:picLocks noChangeAspect="1"/>
          </p:cNvPicPr>
          <p:nvPr/>
        </p:nvPicPr>
        <p:blipFill rotWithShape="1">
          <a:blip r:embed="rId4"/>
          <a:srcRect l="-1" t="1735" r="404" b="8623"/>
          <a:stretch/>
        </p:blipFill>
        <p:spPr>
          <a:xfrm>
            <a:off x="90116" y="0"/>
            <a:ext cx="12101884" cy="7427469"/>
          </a:xfrm>
          <a:prstGeom prst="rect">
            <a:avLst/>
          </a:prstGeom>
        </p:spPr>
      </p:pic>
    </p:spTree>
    <p:extLst>
      <p:ext uri="{BB962C8B-B14F-4D97-AF65-F5344CB8AC3E}">
        <p14:creationId xmlns:p14="http://schemas.microsoft.com/office/powerpoint/2010/main" val="2540158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075C26-2C46-40F8-915E-20D5FAD36D69}"/>
              </a:ext>
            </a:extLst>
          </p:cNvPr>
          <p:cNvPicPr>
            <a:picLocks noChangeAspect="1"/>
          </p:cNvPicPr>
          <p:nvPr/>
        </p:nvPicPr>
        <p:blipFill rotWithShape="1">
          <a:blip r:embed="rId3"/>
          <a:srcRect l="6824" t="6442" r="924" b="1872"/>
          <a:stretch/>
        </p:blipFill>
        <p:spPr>
          <a:xfrm>
            <a:off x="1440495" y="-10633"/>
            <a:ext cx="9000678" cy="6887003"/>
          </a:xfrm>
          <a:prstGeom prst="rect">
            <a:avLst/>
          </a:prstGeom>
        </p:spPr>
      </p:pic>
    </p:spTree>
    <p:extLst>
      <p:ext uri="{BB962C8B-B14F-4D97-AF65-F5344CB8AC3E}">
        <p14:creationId xmlns:p14="http://schemas.microsoft.com/office/powerpoint/2010/main" val="2538121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E623D1-D7B9-4989-8CA8-42EB2F270BBE}"/>
              </a:ext>
            </a:extLst>
          </p:cNvPr>
          <p:cNvSpPr txBox="1"/>
          <p:nvPr/>
        </p:nvSpPr>
        <p:spPr>
          <a:xfrm>
            <a:off x="2163192" y="1970721"/>
            <a:ext cx="3382392" cy="369332"/>
          </a:xfrm>
          <a:prstGeom prst="rect">
            <a:avLst/>
          </a:prstGeom>
          <a:noFill/>
        </p:spPr>
        <p:txBody>
          <a:bodyPr wrap="square" rtlCol="0">
            <a:spAutoFit/>
          </a:bodyPr>
          <a:lstStyle/>
          <a:p>
            <a:endParaRPr lang="en-US" dirty="0"/>
          </a:p>
        </p:txBody>
      </p:sp>
      <p:sp>
        <p:nvSpPr>
          <p:cNvPr id="7" name="Content Placeholder 6">
            <a:extLst>
              <a:ext uri="{FF2B5EF4-FFF2-40B4-BE49-F238E27FC236}">
                <a16:creationId xmlns:a16="http://schemas.microsoft.com/office/drawing/2014/main" id="{783DEF39-8AA0-4286-850D-C638B2746194}"/>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D10B67FD-6525-4C44-BE9B-5A56BEE2ED11}"/>
              </a:ext>
            </a:extLst>
          </p:cNvPr>
          <p:cNvPicPr>
            <a:picLocks noChangeAspect="1"/>
          </p:cNvPicPr>
          <p:nvPr/>
        </p:nvPicPr>
        <p:blipFill>
          <a:blip r:embed="rId3"/>
          <a:stretch>
            <a:fillRect/>
          </a:stretch>
        </p:blipFill>
        <p:spPr>
          <a:xfrm>
            <a:off x="10214095" y="5982288"/>
            <a:ext cx="1381125" cy="809625"/>
          </a:xfrm>
          <a:prstGeom prst="rect">
            <a:avLst/>
          </a:prstGeom>
        </p:spPr>
      </p:pic>
      <p:pic>
        <p:nvPicPr>
          <p:cNvPr id="11" name="Picture 10">
            <a:extLst>
              <a:ext uri="{FF2B5EF4-FFF2-40B4-BE49-F238E27FC236}">
                <a16:creationId xmlns:a16="http://schemas.microsoft.com/office/drawing/2014/main" id="{2302E65E-5E15-468C-A82F-C915967EF3D9}"/>
              </a:ext>
            </a:extLst>
          </p:cNvPr>
          <p:cNvPicPr>
            <a:picLocks noChangeAspect="1"/>
          </p:cNvPicPr>
          <p:nvPr/>
        </p:nvPicPr>
        <p:blipFill>
          <a:blip r:embed="rId3"/>
          <a:stretch>
            <a:fillRect/>
          </a:stretch>
        </p:blipFill>
        <p:spPr>
          <a:xfrm>
            <a:off x="214918" y="5982287"/>
            <a:ext cx="1381125" cy="809625"/>
          </a:xfrm>
          <a:prstGeom prst="rect">
            <a:avLst/>
          </a:prstGeom>
        </p:spPr>
      </p:pic>
      <p:pic>
        <p:nvPicPr>
          <p:cNvPr id="8" name="Picture 7">
            <a:extLst>
              <a:ext uri="{FF2B5EF4-FFF2-40B4-BE49-F238E27FC236}">
                <a16:creationId xmlns:a16="http://schemas.microsoft.com/office/drawing/2014/main" id="{7CEEE824-15DC-4112-866A-C36BE7CAC9A9}"/>
              </a:ext>
            </a:extLst>
          </p:cNvPr>
          <p:cNvPicPr>
            <a:picLocks noChangeAspect="1"/>
          </p:cNvPicPr>
          <p:nvPr/>
        </p:nvPicPr>
        <p:blipFill rotWithShape="1">
          <a:blip r:embed="rId4"/>
          <a:srcRect t="-1" b="964"/>
          <a:stretch/>
        </p:blipFill>
        <p:spPr>
          <a:xfrm>
            <a:off x="0" y="10510"/>
            <a:ext cx="10379426" cy="6791912"/>
          </a:xfrm>
          <a:prstGeom prst="rect">
            <a:avLst/>
          </a:prstGeom>
        </p:spPr>
      </p:pic>
    </p:spTree>
    <p:extLst>
      <p:ext uri="{BB962C8B-B14F-4D97-AF65-F5344CB8AC3E}">
        <p14:creationId xmlns:p14="http://schemas.microsoft.com/office/powerpoint/2010/main" val="261129557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3.jpeg"/></Relationships>
</file>

<file path=ppt/theme/_rels/theme4.xml.rels><?xml version="1.0" encoding="UTF-8" standalone="yes"?>
<Relationships xmlns="http://schemas.openxmlformats.org/package/2006/relationships"><Relationship Id="rId1" Type="http://schemas.openxmlformats.org/officeDocument/2006/relationships/image" Target="../media/image13.jpeg"/></Relationships>
</file>

<file path=ppt/theme/_rels/theme7.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16 X 9 Theme">
  <a:themeElements>
    <a:clrScheme name="ST brand colors">
      <a:dk1>
        <a:srgbClr val="415563"/>
      </a:dk1>
      <a:lt1>
        <a:srgbClr val="E87722"/>
      </a:lt1>
      <a:dk2>
        <a:srgbClr val="44546A"/>
      </a:dk2>
      <a:lt2>
        <a:srgbClr val="E7E6E6"/>
      </a:lt2>
      <a:accent1>
        <a:srgbClr val="415563"/>
      </a:accent1>
      <a:accent2>
        <a:srgbClr val="E87722"/>
      </a:accent2>
      <a:accent3>
        <a:srgbClr val="91679B"/>
      </a:accent3>
      <a:accent4>
        <a:srgbClr val="DD574C"/>
      </a:accent4>
      <a:accent5>
        <a:srgbClr val="44B2D5"/>
      </a:accent5>
      <a:accent6>
        <a:srgbClr val="EFC947"/>
      </a:accent6>
      <a:hlink>
        <a:srgbClr val="2AA3B7"/>
      </a:hlink>
      <a:folHlink>
        <a:srgbClr val="4155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Network Offerings Webinar Deck_Draft" id="{B949729F-4DC2-4FDA-9DE1-C92C7AB2F476}" vid="{2E9783B0-908C-40F0-8337-B092DF154DF8}"/>
    </a:ext>
  </a:extLst>
</a:theme>
</file>

<file path=ppt/theme/theme2.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NST 1">
  <a:themeElements>
    <a:clrScheme name="Custom 9">
      <a:dk1>
        <a:sysClr val="windowText" lastClr="000000"/>
      </a:dk1>
      <a:lt1>
        <a:srgbClr val="F8F8F8"/>
      </a:lt1>
      <a:dk2>
        <a:srgbClr val="0058A2"/>
      </a:dk2>
      <a:lt2>
        <a:srgbClr val="8DC63F"/>
      </a:lt2>
      <a:accent1>
        <a:srgbClr val="8DC63F"/>
      </a:accent1>
      <a:accent2>
        <a:srgbClr val="DDB83B"/>
      </a:accent2>
      <a:accent3>
        <a:srgbClr val="D45627"/>
      </a:accent3>
      <a:accent4>
        <a:srgbClr val="9D76B4"/>
      </a:accent4>
      <a:accent5>
        <a:srgbClr val="9D76B4"/>
      </a:accent5>
      <a:accent6>
        <a:srgbClr val="9D76B4"/>
      </a:accent6>
      <a:hlink>
        <a:srgbClr val="47BEA4"/>
      </a:hlink>
      <a:folHlink>
        <a:srgbClr val="47BEA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NST 1" id="{A5432BE1-D706-4079-9E54-DC1B2786FC99}" vid="{478FF0AA-B5E0-45FC-B763-9F1E8F6527B7}"/>
    </a:ext>
  </a:extLst>
</a:theme>
</file>

<file path=ppt/theme/theme4.xml><?xml version="1.0" encoding="utf-8"?>
<a:theme xmlns:a="http://schemas.openxmlformats.org/drawingml/2006/main" name="1_NST 1">
  <a:themeElements>
    <a:clrScheme name="Custom 9">
      <a:dk1>
        <a:sysClr val="windowText" lastClr="000000"/>
      </a:dk1>
      <a:lt1>
        <a:srgbClr val="F8F8F8"/>
      </a:lt1>
      <a:dk2>
        <a:srgbClr val="0058A2"/>
      </a:dk2>
      <a:lt2>
        <a:srgbClr val="8DC63F"/>
      </a:lt2>
      <a:accent1>
        <a:srgbClr val="8DC63F"/>
      </a:accent1>
      <a:accent2>
        <a:srgbClr val="DDB83B"/>
      </a:accent2>
      <a:accent3>
        <a:srgbClr val="D45627"/>
      </a:accent3>
      <a:accent4>
        <a:srgbClr val="9D76B4"/>
      </a:accent4>
      <a:accent5>
        <a:srgbClr val="9D76B4"/>
      </a:accent5>
      <a:accent6>
        <a:srgbClr val="9D76B4"/>
      </a:accent6>
      <a:hlink>
        <a:srgbClr val="47BEA4"/>
      </a:hlink>
      <a:folHlink>
        <a:srgbClr val="47BEA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NST 1" id="{A5432BE1-D706-4079-9E54-DC1B2786FC99}" vid="{478FF0AA-B5E0-45FC-B763-9F1E8F6527B7}"/>
    </a:ext>
  </a:extLst>
</a:theme>
</file>

<file path=ppt/theme/theme5.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2_NST 1">
  <a:themeElements>
    <a:clrScheme name="Custom 9">
      <a:dk1>
        <a:sysClr val="windowText" lastClr="000000"/>
      </a:dk1>
      <a:lt1>
        <a:srgbClr val="F8F8F8"/>
      </a:lt1>
      <a:dk2>
        <a:srgbClr val="0058A2"/>
      </a:dk2>
      <a:lt2>
        <a:srgbClr val="8DC63F"/>
      </a:lt2>
      <a:accent1>
        <a:srgbClr val="8DC63F"/>
      </a:accent1>
      <a:accent2>
        <a:srgbClr val="DDB83B"/>
      </a:accent2>
      <a:accent3>
        <a:srgbClr val="D45627"/>
      </a:accent3>
      <a:accent4>
        <a:srgbClr val="9D76B4"/>
      </a:accent4>
      <a:accent5>
        <a:srgbClr val="9D76B4"/>
      </a:accent5>
      <a:accent6>
        <a:srgbClr val="9D76B4"/>
      </a:accent6>
      <a:hlink>
        <a:srgbClr val="47BEA4"/>
      </a:hlink>
      <a:folHlink>
        <a:srgbClr val="47BEA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NST 1" id="{A5432BE1-D706-4079-9E54-DC1B2786FC99}" vid="{478FF0AA-B5E0-45FC-B763-9F1E8F6527B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2166</TotalTime>
  <Words>1564</Words>
  <Application>Microsoft Office PowerPoint</Application>
  <PresentationFormat>Widescreen</PresentationFormat>
  <Paragraphs>125</Paragraphs>
  <Slides>16</Slides>
  <Notes>15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16</vt:i4>
      </vt:variant>
    </vt:vector>
  </HeadingPairs>
  <TitlesOfParts>
    <vt:vector size="33" baseType="lpstr">
      <vt:lpstr>Arial</vt:lpstr>
      <vt:lpstr>Calibri</vt:lpstr>
      <vt:lpstr>Calibri Light</vt:lpstr>
      <vt:lpstr>Century Gothic</vt:lpstr>
      <vt:lpstr>Proxima Nova</vt:lpstr>
      <vt:lpstr>Roboto </vt:lpstr>
      <vt:lpstr>Times</vt:lpstr>
      <vt:lpstr>Trebuchet MS</vt:lpstr>
      <vt:lpstr>Wingdings</vt:lpstr>
      <vt:lpstr>Wingdings 3</vt:lpstr>
      <vt:lpstr>16 X 9 Theme</vt:lpstr>
      <vt:lpstr>2_Facet</vt:lpstr>
      <vt:lpstr>NST 1</vt:lpstr>
      <vt:lpstr>1_NST 1</vt:lpstr>
      <vt:lpstr>1_Facet</vt:lpstr>
      <vt:lpstr>3_Facet</vt:lpstr>
      <vt:lpstr>2_NST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K-16 Grant Overview </vt:lpstr>
      <vt:lpstr>The  North State Region</vt:lpstr>
      <vt:lpstr>The Future: North State Together Regional Model Expansion</vt:lpstr>
      <vt:lpstr>New County Network Onboarding</vt:lpstr>
      <vt:lpstr>PowerPoint Presentation</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Mozina</dc:creator>
  <cp:lastModifiedBy>Crandall, James</cp:lastModifiedBy>
  <cp:revision>39</cp:revision>
  <dcterms:created xsi:type="dcterms:W3CDTF">2021-02-10T18:42:54Z</dcterms:created>
  <dcterms:modified xsi:type="dcterms:W3CDTF">2022-03-17T18:22:16Z</dcterms:modified>
</cp:coreProperties>
</file>